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Bebas Neue" panose="020B0606020202050201" pitchFamily="34" charset="0"/>
      <p:regular r:id="rId27"/>
    </p:embeddedFont>
    <p:embeddedFont>
      <p:font typeface="Mulish" panose="020B0604020202020204" charset="0"/>
      <p:regular r:id="rId28"/>
      <p:bold r:id="rId29"/>
      <p:italic r:id="rId30"/>
      <p:boldItalic r:id="rId31"/>
    </p:embeddedFont>
    <p:embeddedFont>
      <p:font typeface="Nunito Light" pitchFamily="2" charset="0"/>
      <p:regular r:id="rId32"/>
    </p:embeddedFont>
    <p:embeddedFont>
      <p:font typeface="PT Sans" panose="020B0503020203020204" pitchFamily="34" charset="0"/>
      <p:regular r:id="rId33"/>
      <p:bold r:id="rId34"/>
      <p:italic r:id="rId35"/>
      <p:boldItalic r:id="rId36"/>
    </p:embeddedFont>
    <p:embeddedFont>
      <p:font typeface="Quicksand" panose="020B0604020202020204" charset="0"/>
      <p:regular r:id="rId37"/>
      <p:bold r:id="rId38"/>
    </p:embeddedFont>
    <p:embeddedFont>
      <p:font typeface="Roboto" panose="02000000000000000000" pitchFamily="2" charset="0"/>
      <p:regular r:id="rId39"/>
      <p:bold r:id="rId40"/>
      <p:italic r:id="rId41"/>
      <p:boldItalic r:id="rId42"/>
    </p:embeddedFont>
    <p:embeddedFont>
      <p:font typeface="Roboto Slab" pitchFamily="2"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i0otUOqUZqOLmOgfCPpXp4URSxZ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92DD78-06EC-4DA0-85CF-206C5FE907A3}">
  <a:tblStyle styleId="{E792DD78-06EC-4DA0-85CF-206C5FE907A3}" styleName="Table_0">
    <a:wholeTbl>
      <a:tcTxStyle b="off" i="off">
        <a:font>
          <a:latin typeface="Arial"/>
          <a:ea typeface="Arial"/>
          <a:cs typeface="Arial"/>
        </a:font>
        <a:schemeClr val="lt1"/>
      </a:tcTxStyle>
      <a:tcStyle>
        <a:tcBdr>
          <a:left>
            <a:ln w="9525" cap="flat" cmpd="sng">
              <a:solidFill>
                <a:schemeClr val="accent5"/>
              </a:solidFill>
              <a:prstDash val="solid"/>
              <a:round/>
              <a:headEnd type="none" w="sm" len="sm"/>
              <a:tailEnd type="none" w="sm" len="sm"/>
            </a:ln>
          </a:left>
          <a:right>
            <a:ln w="9525" cap="flat" cmpd="sng">
              <a:solidFill>
                <a:schemeClr val="accent5"/>
              </a:solidFill>
              <a:prstDash val="solid"/>
              <a:round/>
              <a:headEnd type="none" w="sm" len="sm"/>
              <a:tailEnd type="none" w="sm" len="sm"/>
            </a:ln>
          </a:right>
          <a:top>
            <a:ln w="9525" cap="flat" cmpd="sng">
              <a:solidFill>
                <a:schemeClr val="accent5"/>
              </a:solidFill>
              <a:prstDash val="solid"/>
              <a:round/>
              <a:headEnd type="none" w="sm" len="sm"/>
              <a:tailEnd type="none" w="sm" len="sm"/>
            </a:ln>
          </a:top>
          <a:bottom>
            <a:ln w="9525" cap="flat" cmpd="sng">
              <a:solidFill>
                <a:schemeClr val="accent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lt1">
              <a:alpha val="20000"/>
            </a:schemeClr>
          </a:solidFill>
        </a:fill>
      </a:tcStyle>
    </a:band1H>
    <a:band2H>
      <a:tcTxStyle b="off" i="off"/>
      <a:tcStyle>
        <a:tcBdr/>
      </a:tcStyle>
    </a:band2H>
    <a:band1V>
      <a:tcTxStyle b="off" i="off"/>
      <a:tcStyle>
        <a:tcBdr/>
        <a:fill>
          <a:solidFill>
            <a:schemeClr val="lt1">
              <a:alpha val="20000"/>
            </a:schemeClr>
          </a:solidFill>
        </a:fill>
      </a:tcStyle>
    </a:band1V>
    <a:band2V>
      <a:tcTxStyle b="off" i="off"/>
      <a:tcStyle>
        <a:tcBdr/>
      </a:tcStyle>
    </a:band2V>
    <a:lastCol>
      <a:tcTxStyle b="on" i="off"/>
      <a:tcStyle>
        <a:tcBdr>
          <a:left>
            <a:ln w="9525" cap="flat" cmpd="sng">
              <a:solidFill>
                <a:schemeClr val="lt1"/>
              </a:solidFill>
              <a:prstDash val="solid"/>
              <a:round/>
              <a:headEnd type="none" w="sm" len="sm"/>
              <a:tailEnd type="none" w="sm" len="sm"/>
            </a:ln>
          </a:left>
        </a:tcBdr>
      </a:tcStyle>
    </a:lastCol>
    <a:firstCol>
      <a:tcTxStyle b="on" i="off"/>
      <a:tcStyle>
        <a:tcBdr>
          <a:right>
            <a:ln w="9525" cap="flat" cmpd="sng">
              <a:solidFill>
                <a:schemeClr val="lt1"/>
              </a:solidFill>
              <a:prstDash val="solid"/>
              <a:round/>
              <a:headEnd type="none" w="sm" len="sm"/>
              <a:tailEnd type="none" w="sm" len="sm"/>
            </a:ln>
          </a:right>
        </a:tcBdr>
      </a:tcStyle>
    </a:firstCol>
    <a:lastRow>
      <a:tcTxStyle b="on" i="off"/>
      <a:tcStyle>
        <a:tcBdr>
          <a:top>
            <a:ln w="9525" cap="flat" cmpd="sng">
              <a:solidFill>
                <a:schemeClr val="lt1"/>
              </a:solidFill>
              <a:prstDash val="solid"/>
              <a:round/>
              <a:headEnd type="none" w="sm" len="sm"/>
              <a:tailEnd type="none" w="sm" len="sm"/>
            </a:ln>
          </a:top>
        </a:tcBdr>
        <a:fill>
          <a:solidFill>
            <a:srgbClr val="FFFFFF">
              <a:alpha val="0"/>
            </a:srgbClr>
          </a:solidFill>
        </a:fill>
      </a:tcStyle>
    </a:lastRow>
    <a:seCell>
      <a:tcTxStyle b="off" i="off"/>
      <a:tcStyle>
        <a:tcBdr>
          <a:left>
            <a:ln w="9525" cap="flat" cmpd="sng">
              <a:solidFill>
                <a:srgbClr val="000000">
                  <a:alpha val="0"/>
                </a:srgbClr>
              </a:solidFill>
              <a:prstDash val="solid"/>
              <a:round/>
              <a:headEnd type="none" w="sm" len="sm"/>
              <a:tailEnd type="none" w="sm" len="sm"/>
            </a:ln>
          </a:left>
          <a:top>
            <a:ln w="9525" cap="flat" cmpd="sng">
              <a:solidFill>
                <a:srgbClr val="000000">
                  <a:alpha val="0"/>
                </a:srgbClr>
              </a:solidFill>
              <a:prstDash val="solid"/>
              <a:round/>
              <a:headEnd type="none" w="sm" len="sm"/>
              <a:tailEnd type="none" w="sm" len="sm"/>
            </a:ln>
          </a:top>
        </a:tcBdr>
      </a:tcStyle>
    </a:seCell>
    <a:swCell>
      <a:tcTxStyle b="off" i="off"/>
      <a:tcStyle>
        <a:tcBdr>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tcBdr>
      </a:tcStyle>
    </a:swCell>
    <a:firstRow>
      <a:tcTxStyle b="on" i="off"/>
      <a:tcStyle>
        <a:tcBdr>
          <a:bottom>
            <a:ln w="9525" cap="flat" cmpd="sng">
              <a:solidFill>
                <a:schemeClr val="lt1"/>
              </a:solidFill>
              <a:prstDash val="solid"/>
              <a:round/>
              <a:headEnd type="none" w="sm" len="sm"/>
              <a:tailEnd type="none" w="sm" len="sm"/>
            </a:ln>
          </a:bottom>
        </a:tcBdr>
        <a:fill>
          <a:solidFill>
            <a:srgbClr val="FFFFFF">
              <a:alpha val="0"/>
            </a:srgbClr>
          </a:solidFill>
        </a:fill>
      </a:tcStyle>
    </a:firstRow>
    <a:neCell>
      <a:tcTxStyle b="off" i="off"/>
      <a:tcStyle>
        <a:tcBdr>
          <a:bottom>
            <a:ln w="9525" cap="flat" cmpd="sng">
              <a:solidFill>
                <a:srgbClr val="000000">
                  <a:alpha val="0"/>
                </a:srgbClr>
              </a:solidFill>
              <a:prstDash val="solid"/>
              <a:round/>
              <a:headEnd type="none" w="sm" len="sm"/>
              <a:tailEnd type="none" w="sm" len="sm"/>
            </a:ln>
          </a:bottom>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6" name="Google Shape;54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6" name="Google Shape;55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5" name="Google Shape;56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8" name="Google Shape;58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7"/>
          <p:cNvSpPr txBox="1">
            <a:spLocks noGrp="1"/>
          </p:cNvSpPr>
          <p:nvPr>
            <p:ph type="ctrTitle"/>
          </p:nvPr>
        </p:nvSpPr>
        <p:spPr>
          <a:xfrm>
            <a:off x="1609200" y="1424875"/>
            <a:ext cx="5925600" cy="20793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5200"/>
              <a:buNone/>
              <a:defRPr sz="7200" b="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7"/>
          <p:cNvSpPr txBox="1">
            <a:spLocks noGrp="1"/>
          </p:cNvSpPr>
          <p:nvPr>
            <p:ph type="subTitle" idx="1"/>
          </p:nvPr>
        </p:nvSpPr>
        <p:spPr>
          <a:xfrm>
            <a:off x="1609200" y="3573775"/>
            <a:ext cx="5942700" cy="4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6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3"/>
        <p:cNvGrpSpPr/>
        <p:nvPr/>
      </p:nvGrpSpPr>
      <p:grpSpPr>
        <a:xfrm>
          <a:off x="0" y="0"/>
          <a:ext cx="0" cy="0"/>
          <a:chOff x="0" y="0"/>
          <a:chExt cx="0" cy="0"/>
        </a:xfrm>
      </p:grpSpPr>
      <p:sp>
        <p:nvSpPr>
          <p:cNvPr id="124" name="Google Shape;124;p36"/>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6"/>
          <p:cNvSpPr txBox="1">
            <a:spLocks noGrp="1"/>
          </p:cNvSpPr>
          <p:nvPr>
            <p:ph type="title"/>
          </p:nvPr>
        </p:nvSpPr>
        <p:spPr>
          <a:xfrm>
            <a:off x="969825" y="2079259"/>
            <a:ext cx="7204500" cy="8790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cxnSp>
        <p:nvCxnSpPr>
          <p:cNvPr id="126" name="Google Shape;126;p36"/>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sm" len="sm"/>
          </a:ln>
        </p:spPr>
      </p:cxnSp>
      <p:sp>
        <p:nvSpPr>
          <p:cNvPr id="127" name="Google Shape;127;p36"/>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8" name="Google Shape;128;p36"/>
          <p:cNvCxnSpPr/>
          <p:nvPr/>
        </p:nvCxnSpPr>
        <p:spPr>
          <a:xfrm>
            <a:off x="4957925" y="339563"/>
            <a:ext cx="3803400" cy="0"/>
          </a:xfrm>
          <a:prstGeom prst="straightConnector1">
            <a:avLst/>
          </a:prstGeom>
          <a:noFill/>
          <a:ln w="19050" cap="flat" cmpd="sng">
            <a:solidFill>
              <a:schemeClr val="lt1"/>
            </a:solidFill>
            <a:prstDash val="solid"/>
            <a:round/>
            <a:headEnd type="none" w="sm" len="sm"/>
            <a:tailEnd type="oval" w="med" len="med"/>
          </a:ln>
        </p:spPr>
      </p:cxnSp>
      <p:cxnSp>
        <p:nvCxnSpPr>
          <p:cNvPr id="129" name="Google Shape;129;p36"/>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sm" len="sm"/>
          </a:ln>
        </p:spPr>
      </p:cxnSp>
      <p:sp>
        <p:nvSpPr>
          <p:cNvPr id="130" name="Google Shape;130;p36"/>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9pPr>
          </a:lstStyle>
          <a:p>
            <a:pPr marL="0" lvl="0" indent="0" algn="ctr" rtl="0">
              <a:spcBef>
                <a:spcPts val="0"/>
              </a:spcBef>
              <a:spcAft>
                <a:spcPts val="0"/>
              </a:spcAft>
              <a:buNone/>
            </a:pPr>
            <a:fld id="{00000000-1234-1234-1234-123412341234}" type="slidenum">
              <a:rPr lang="en-US"/>
              <a:t>‹#›</a:t>
            </a:fld>
            <a:endParaRPr/>
          </a:p>
        </p:txBody>
      </p:sp>
      <p:cxnSp>
        <p:nvCxnSpPr>
          <p:cNvPr id="131" name="Google Shape;131;p36"/>
          <p:cNvCxnSpPr/>
          <p:nvPr/>
        </p:nvCxnSpPr>
        <p:spPr>
          <a:xfrm>
            <a:off x="4957950" y="4798838"/>
            <a:ext cx="3803400" cy="0"/>
          </a:xfrm>
          <a:prstGeom prst="straightConnector1">
            <a:avLst/>
          </a:prstGeom>
          <a:noFill/>
          <a:ln w="19050" cap="flat" cmpd="sng">
            <a:solidFill>
              <a:schemeClr val="lt1"/>
            </a:solidFill>
            <a:prstDash val="solid"/>
            <a:round/>
            <a:headEnd type="none" w="sm" len="sm"/>
            <a:tailEnd type="oval"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2"/>
        <p:cNvGrpSpPr/>
        <p:nvPr/>
      </p:nvGrpSpPr>
      <p:grpSpPr>
        <a:xfrm>
          <a:off x="0" y="0"/>
          <a:ext cx="0" cy="0"/>
          <a:chOff x="0" y="0"/>
          <a:chExt cx="0" cy="0"/>
        </a:xfrm>
      </p:grpSpPr>
      <p:sp>
        <p:nvSpPr>
          <p:cNvPr id="133" name="Google Shape;133;p37"/>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4" name="Google Shape;134;p37"/>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sm" len="sm"/>
          </a:ln>
        </p:spPr>
      </p:cxnSp>
      <p:sp>
        <p:nvSpPr>
          <p:cNvPr id="135" name="Google Shape;135;p37"/>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6" name="Google Shape;136;p37"/>
          <p:cNvCxnSpPr/>
          <p:nvPr/>
        </p:nvCxnSpPr>
        <p:spPr>
          <a:xfrm>
            <a:off x="4957925" y="339563"/>
            <a:ext cx="3803400" cy="0"/>
          </a:xfrm>
          <a:prstGeom prst="straightConnector1">
            <a:avLst/>
          </a:prstGeom>
          <a:noFill/>
          <a:ln w="19050" cap="flat" cmpd="sng">
            <a:solidFill>
              <a:schemeClr val="lt1"/>
            </a:solidFill>
            <a:prstDash val="solid"/>
            <a:round/>
            <a:headEnd type="none" w="sm" len="sm"/>
            <a:tailEnd type="oval" w="med" len="med"/>
          </a:ln>
        </p:spPr>
      </p:cxnSp>
      <p:cxnSp>
        <p:nvCxnSpPr>
          <p:cNvPr id="137" name="Google Shape;137;p37"/>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sm" len="sm"/>
          </a:ln>
        </p:spPr>
      </p:cxnSp>
      <p:sp>
        <p:nvSpPr>
          <p:cNvPr id="138" name="Google Shape;138;p37"/>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9pPr>
          </a:lstStyle>
          <a:p>
            <a:pPr marL="0" lvl="0" indent="0" algn="ctr" rtl="0">
              <a:spcBef>
                <a:spcPts val="0"/>
              </a:spcBef>
              <a:spcAft>
                <a:spcPts val="0"/>
              </a:spcAft>
              <a:buNone/>
            </a:pPr>
            <a:fld id="{00000000-1234-1234-1234-123412341234}" type="slidenum">
              <a:rPr lang="en-US"/>
              <a:t>‹#›</a:t>
            </a:fld>
            <a:endParaRPr/>
          </a:p>
        </p:txBody>
      </p:sp>
      <p:cxnSp>
        <p:nvCxnSpPr>
          <p:cNvPr id="139" name="Google Shape;139;p37"/>
          <p:cNvCxnSpPr/>
          <p:nvPr/>
        </p:nvCxnSpPr>
        <p:spPr>
          <a:xfrm>
            <a:off x="4957950" y="4798838"/>
            <a:ext cx="3803400" cy="0"/>
          </a:xfrm>
          <a:prstGeom prst="straightConnector1">
            <a:avLst/>
          </a:prstGeom>
          <a:noFill/>
          <a:ln w="19050" cap="flat" cmpd="sng">
            <a:solidFill>
              <a:schemeClr val="lt1"/>
            </a:solidFill>
            <a:prstDash val="solid"/>
            <a:round/>
            <a:headEnd type="none" w="sm" len="sm"/>
            <a:tailEnd type="oval" w="med" len="med"/>
          </a:ln>
        </p:spPr>
      </p:cxnSp>
      <p:sp>
        <p:nvSpPr>
          <p:cNvPr id="140" name="Google Shape;140;p3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141"/>
        <p:cNvGrpSpPr/>
        <p:nvPr/>
      </p:nvGrpSpPr>
      <p:grpSpPr>
        <a:xfrm>
          <a:off x="0" y="0"/>
          <a:ext cx="0" cy="0"/>
          <a:chOff x="0" y="0"/>
          <a:chExt cx="0" cy="0"/>
        </a:xfrm>
      </p:grpSpPr>
      <p:sp>
        <p:nvSpPr>
          <p:cNvPr id="142" name="Google Shape;142;p38"/>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3" name="Google Shape;143;p38"/>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sm" len="sm"/>
          </a:ln>
        </p:spPr>
      </p:cxnSp>
      <p:sp>
        <p:nvSpPr>
          <p:cNvPr id="144" name="Google Shape;144;p38"/>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5" name="Google Shape;145;p38"/>
          <p:cNvCxnSpPr/>
          <p:nvPr/>
        </p:nvCxnSpPr>
        <p:spPr>
          <a:xfrm>
            <a:off x="4957925" y="339563"/>
            <a:ext cx="3803400" cy="0"/>
          </a:xfrm>
          <a:prstGeom prst="straightConnector1">
            <a:avLst/>
          </a:prstGeom>
          <a:noFill/>
          <a:ln w="19050" cap="flat" cmpd="sng">
            <a:solidFill>
              <a:schemeClr val="lt1"/>
            </a:solidFill>
            <a:prstDash val="solid"/>
            <a:round/>
            <a:headEnd type="none" w="sm" len="sm"/>
            <a:tailEnd type="oval" w="med" len="med"/>
          </a:ln>
        </p:spPr>
      </p:cxnSp>
      <p:cxnSp>
        <p:nvCxnSpPr>
          <p:cNvPr id="146" name="Google Shape;146;p38"/>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sm" len="sm"/>
          </a:ln>
        </p:spPr>
      </p:cxnSp>
      <p:sp>
        <p:nvSpPr>
          <p:cNvPr id="147" name="Google Shape;147;p38"/>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9pPr>
          </a:lstStyle>
          <a:p>
            <a:pPr marL="0" lvl="0" indent="0" algn="ctr" rtl="0">
              <a:spcBef>
                <a:spcPts val="0"/>
              </a:spcBef>
              <a:spcAft>
                <a:spcPts val="0"/>
              </a:spcAft>
              <a:buNone/>
            </a:pPr>
            <a:fld id="{00000000-1234-1234-1234-123412341234}" type="slidenum">
              <a:rPr lang="en-US"/>
              <a:t>‹#›</a:t>
            </a:fld>
            <a:endParaRPr/>
          </a:p>
        </p:txBody>
      </p:sp>
      <p:cxnSp>
        <p:nvCxnSpPr>
          <p:cNvPr id="148" name="Google Shape;148;p38"/>
          <p:cNvCxnSpPr/>
          <p:nvPr/>
        </p:nvCxnSpPr>
        <p:spPr>
          <a:xfrm>
            <a:off x="4957950" y="4798838"/>
            <a:ext cx="3803400" cy="0"/>
          </a:xfrm>
          <a:prstGeom prst="straightConnector1">
            <a:avLst/>
          </a:prstGeom>
          <a:noFill/>
          <a:ln w="19050" cap="flat" cmpd="sng">
            <a:solidFill>
              <a:schemeClr val="lt1"/>
            </a:solidFill>
            <a:prstDash val="solid"/>
            <a:round/>
            <a:headEnd type="none" w="sm" len="sm"/>
            <a:tailEnd type="oval" w="med" len="med"/>
          </a:ln>
        </p:spPr>
      </p:cxnSp>
      <p:sp>
        <p:nvSpPr>
          <p:cNvPr id="149" name="Google Shape;149;p3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50" name="Google Shape;150;p38"/>
          <p:cNvSpPr txBox="1">
            <a:spLocks noGrp="1"/>
          </p:cNvSpPr>
          <p:nvPr>
            <p:ph type="subTitle" idx="1"/>
          </p:nvPr>
        </p:nvSpPr>
        <p:spPr>
          <a:xfrm>
            <a:off x="1381625" y="1718025"/>
            <a:ext cx="7042500" cy="527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51" name="Google Shape;151;p38"/>
          <p:cNvSpPr txBox="1">
            <a:spLocks noGrp="1"/>
          </p:cNvSpPr>
          <p:nvPr>
            <p:ph type="subTitle" idx="2"/>
          </p:nvPr>
        </p:nvSpPr>
        <p:spPr>
          <a:xfrm>
            <a:off x="1381635" y="2861025"/>
            <a:ext cx="7042500" cy="527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52" name="Google Shape;152;p38"/>
          <p:cNvSpPr txBox="1">
            <a:spLocks noGrp="1"/>
          </p:cNvSpPr>
          <p:nvPr>
            <p:ph type="subTitle" idx="3"/>
          </p:nvPr>
        </p:nvSpPr>
        <p:spPr>
          <a:xfrm>
            <a:off x="1381635" y="4004025"/>
            <a:ext cx="7042500" cy="527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53" name="Google Shape;153;p38"/>
          <p:cNvSpPr txBox="1">
            <a:spLocks noGrp="1"/>
          </p:cNvSpPr>
          <p:nvPr>
            <p:ph type="subTitle" idx="4"/>
          </p:nvPr>
        </p:nvSpPr>
        <p:spPr>
          <a:xfrm>
            <a:off x="1381625" y="1406025"/>
            <a:ext cx="7042500" cy="333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l">
              <a:lnSpc>
                <a:spcPct val="115000"/>
              </a:lnSpc>
              <a:spcBef>
                <a:spcPts val="0"/>
              </a:spcBef>
              <a:spcAft>
                <a:spcPts val="0"/>
              </a:spcAft>
              <a:buSzPts val="2600"/>
              <a:buFont typeface="Bebas Neue"/>
              <a:buNone/>
              <a:defRPr sz="2000" b="1">
                <a:solidFill>
                  <a:schemeClr val="dk2"/>
                </a:solidFill>
                <a:latin typeface="Quicksand"/>
                <a:ea typeface="Quicksand"/>
                <a:cs typeface="Quicksand"/>
                <a:sym typeface="Quicksand"/>
              </a:defRPr>
            </a:lvl1pPr>
            <a:lvl2pPr lvl="1" algn="l">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l">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l">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l">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l">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l">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l">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l">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154" name="Google Shape;154;p38"/>
          <p:cNvSpPr txBox="1">
            <a:spLocks noGrp="1"/>
          </p:cNvSpPr>
          <p:nvPr>
            <p:ph type="subTitle" idx="5"/>
          </p:nvPr>
        </p:nvSpPr>
        <p:spPr>
          <a:xfrm>
            <a:off x="1381625" y="2526575"/>
            <a:ext cx="7042500" cy="333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l">
              <a:lnSpc>
                <a:spcPct val="115000"/>
              </a:lnSpc>
              <a:spcBef>
                <a:spcPts val="0"/>
              </a:spcBef>
              <a:spcAft>
                <a:spcPts val="0"/>
              </a:spcAft>
              <a:buSzPts val="2600"/>
              <a:buFont typeface="Bebas Neue"/>
              <a:buNone/>
              <a:defRPr sz="2000" b="1">
                <a:solidFill>
                  <a:schemeClr val="dk2"/>
                </a:solidFill>
                <a:latin typeface="Quicksand"/>
                <a:ea typeface="Quicksand"/>
                <a:cs typeface="Quicksand"/>
                <a:sym typeface="Quicksand"/>
              </a:defRPr>
            </a:lvl1pPr>
            <a:lvl2pPr lvl="1" algn="l">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l">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l">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l">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l">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l">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l">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l">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155" name="Google Shape;155;p38"/>
          <p:cNvSpPr txBox="1">
            <a:spLocks noGrp="1"/>
          </p:cNvSpPr>
          <p:nvPr>
            <p:ph type="subTitle" idx="6"/>
          </p:nvPr>
        </p:nvSpPr>
        <p:spPr>
          <a:xfrm>
            <a:off x="1381625" y="3647125"/>
            <a:ext cx="7042500" cy="333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l">
              <a:lnSpc>
                <a:spcPct val="115000"/>
              </a:lnSpc>
              <a:spcBef>
                <a:spcPts val="0"/>
              </a:spcBef>
              <a:spcAft>
                <a:spcPts val="0"/>
              </a:spcAft>
              <a:buSzPts val="2600"/>
              <a:buFont typeface="Bebas Neue"/>
              <a:buNone/>
              <a:defRPr sz="2000" b="1">
                <a:solidFill>
                  <a:schemeClr val="dk2"/>
                </a:solidFill>
                <a:latin typeface="Quicksand"/>
                <a:ea typeface="Quicksand"/>
                <a:cs typeface="Quicksand"/>
                <a:sym typeface="Quicksand"/>
              </a:defRPr>
            </a:lvl1pPr>
            <a:lvl2pPr lvl="1" algn="l">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l">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l">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l">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l">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l">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l">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l">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6"/>
        <p:cNvGrpSpPr/>
        <p:nvPr/>
      </p:nvGrpSpPr>
      <p:grpSpPr>
        <a:xfrm>
          <a:off x="0" y="0"/>
          <a:ext cx="0" cy="0"/>
          <a:chOff x="0" y="0"/>
          <a:chExt cx="0" cy="0"/>
        </a:xfrm>
      </p:grpSpPr>
      <p:sp>
        <p:nvSpPr>
          <p:cNvPr id="157" name="Google Shape;157;p39"/>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8" name="Google Shape;158;p39"/>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sm" len="sm"/>
          </a:ln>
        </p:spPr>
      </p:cxnSp>
      <p:sp>
        <p:nvSpPr>
          <p:cNvPr id="159" name="Google Shape;159;p39"/>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0" name="Google Shape;160;p39"/>
          <p:cNvCxnSpPr/>
          <p:nvPr/>
        </p:nvCxnSpPr>
        <p:spPr>
          <a:xfrm>
            <a:off x="4957925" y="339563"/>
            <a:ext cx="3803400" cy="0"/>
          </a:xfrm>
          <a:prstGeom prst="straightConnector1">
            <a:avLst/>
          </a:prstGeom>
          <a:noFill/>
          <a:ln w="19050" cap="flat" cmpd="sng">
            <a:solidFill>
              <a:schemeClr val="lt1"/>
            </a:solidFill>
            <a:prstDash val="solid"/>
            <a:round/>
            <a:headEnd type="none" w="sm" len="sm"/>
            <a:tailEnd type="oval" w="med" len="med"/>
          </a:ln>
        </p:spPr>
      </p:cxnSp>
      <p:cxnSp>
        <p:nvCxnSpPr>
          <p:cNvPr id="161" name="Google Shape;161;p39"/>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sm" len="sm"/>
          </a:ln>
        </p:spPr>
      </p:cxnSp>
      <p:sp>
        <p:nvSpPr>
          <p:cNvPr id="162" name="Google Shape;162;p39"/>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9pPr>
          </a:lstStyle>
          <a:p>
            <a:pPr marL="0" lvl="0" indent="0" algn="ctr" rtl="0">
              <a:spcBef>
                <a:spcPts val="0"/>
              </a:spcBef>
              <a:spcAft>
                <a:spcPts val="0"/>
              </a:spcAft>
              <a:buNone/>
            </a:pPr>
            <a:fld id="{00000000-1234-1234-1234-123412341234}" type="slidenum">
              <a:rPr lang="en-US"/>
              <a:t>‹#›</a:t>
            </a:fld>
            <a:endParaRPr/>
          </a:p>
        </p:txBody>
      </p:sp>
      <p:cxnSp>
        <p:nvCxnSpPr>
          <p:cNvPr id="163" name="Google Shape;163;p39"/>
          <p:cNvCxnSpPr/>
          <p:nvPr/>
        </p:nvCxnSpPr>
        <p:spPr>
          <a:xfrm>
            <a:off x="4957950" y="4798838"/>
            <a:ext cx="3803400" cy="0"/>
          </a:xfrm>
          <a:prstGeom prst="straightConnector1">
            <a:avLst/>
          </a:prstGeom>
          <a:noFill/>
          <a:ln w="19050" cap="flat" cmpd="sng">
            <a:solidFill>
              <a:schemeClr val="lt1"/>
            </a:solidFill>
            <a:prstDash val="solid"/>
            <a:round/>
            <a:headEnd type="none" w="sm" len="sm"/>
            <a:tailEnd type="oval" w="med" len="med"/>
          </a:ln>
        </p:spPr>
      </p:cxnSp>
      <p:sp>
        <p:nvSpPr>
          <p:cNvPr id="164" name="Google Shape;164;p3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65" name="Google Shape;165;p39"/>
          <p:cNvSpPr txBox="1">
            <a:spLocks noGrp="1"/>
          </p:cNvSpPr>
          <p:nvPr>
            <p:ph type="subTitle" idx="1"/>
          </p:nvPr>
        </p:nvSpPr>
        <p:spPr>
          <a:xfrm>
            <a:off x="937625" y="3071250"/>
            <a:ext cx="2175300" cy="869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66" name="Google Shape;166;p39"/>
          <p:cNvSpPr txBox="1">
            <a:spLocks noGrp="1"/>
          </p:cNvSpPr>
          <p:nvPr>
            <p:ph type="subTitle" idx="2"/>
          </p:nvPr>
        </p:nvSpPr>
        <p:spPr>
          <a:xfrm>
            <a:off x="3484346" y="3071250"/>
            <a:ext cx="2175300" cy="869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67" name="Google Shape;167;p39"/>
          <p:cNvSpPr txBox="1">
            <a:spLocks noGrp="1"/>
          </p:cNvSpPr>
          <p:nvPr>
            <p:ph type="subTitle" idx="3"/>
          </p:nvPr>
        </p:nvSpPr>
        <p:spPr>
          <a:xfrm>
            <a:off x="6031074" y="3071250"/>
            <a:ext cx="2175300" cy="869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68" name="Google Shape;168;p39"/>
          <p:cNvSpPr txBox="1">
            <a:spLocks noGrp="1"/>
          </p:cNvSpPr>
          <p:nvPr>
            <p:ph type="subTitle" idx="4"/>
          </p:nvPr>
        </p:nvSpPr>
        <p:spPr>
          <a:xfrm>
            <a:off x="937625" y="2690250"/>
            <a:ext cx="2175300" cy="365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2600"/>
              <a:buFont typeface="Bebas Neue"/>
              <a:buNone/>
              <a:defRPr sz="2000" b="1">
                <a:solidFill>
                  <a:schemeClr val="dk2"/>
                </a:solidFill>
                <a:latin typeface="Quicksand"/>
                <a:ea typeface="Quicksand"/>
                <a:cs typeface="Quicksand"/>
                <a:sym typeface="Quicksand"/>
              </a:defRPr>
            </a:lvl1pPr>
            <a:lvl2pPr lvl="1"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169" name="Google Shape;169;p39"/>
          <p:cNvSpPr txBox="1">
            <a:spLocks noGrp="1"/>
          </p:cNvSpPr>
          <p:nvPr>
            <p:ph type="subTitle" idx="5"/>
          </p:nvPr>
        </p:nvSpPr>
        <p:spPr>
          <a:xfrm>
            <a:off x="3484347" y="2690250"/>
            <a:ext cx="2175300" cy="365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2600"/>
              <a:buFont typeface="Bebas Neue"/>
              <a:buNone/>
              <a:defRPr sz="2000" b="1">
                <a:solidFill>
                  <a:schemeClr val="dk2"/>
                </a:solidFill>
                <a:latin typeface="Quicksand"/>
                <a:ea typeface="Quicksand"/>
                <a:cs typeface="Quicksand"/>
                <a:sym typeface="Quicksand"/>
              </a:defRPr>
            </a:lvl1pPr>
            <a:lvl2pPr lvl="1"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170" name="Google Shape;170;p39"/>
          <p:cNvSpPr txBox="1">
            <a:spLocks noGrp="1"/>
          </p:cNvSpPr>
          <p:nvPr>
            <p:ph type="subTitle" idx="6"/>
          </p:nvPr>
        </p:nvSpPr>
        <p:spPr>
          <a:xfrm>
            <a:off x="6031075" y="2690250"/>
            <a:ext cx="2175300" cy="365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2600"/>
              <a:buFont typeface="Bebas Neue"/>
              <a:buNone/>
              <a:defRPr sz="2000" b="1">
                <a:solidFill>
                  <a:schemeClr val="dk2"/>
                </a:solidFill>
                <a:latin typeface="Quicksand"/>
                <a:ea typeface="Quicksand"/>
                <a:cs typeface="Quicksand"/>
                <a:sym typeface="Quicksand"/>
              </a:defRPr>
            </a:lvl1pPr>
            <a:lvl2pPr lvl="1"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171"/>
        <p:cNvGrpSpPr/>
        <p:nvPr/>
      </p:nvGrpSpPr>
      <p:grpSpPr>
        <a:xfrm>
          <a:off x="0" y="0"/>
          <a:ext cx="0" cy="0"/>
          <a:chOff x="0" y="0"/>
          <a:chExt cx="0" cy="0"/>
        </a:xfrm>
      </p:grpSpPr>
      <p:sp>
        <p:nvSpPr>
          <p:cNvPr id="172" name="Google Shape;172;p40"/>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3" name="Google Shape;173;p40"/>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sm" len="sm"/>
          </a:ln>
        </p:spPr>
      </p:cxnSp>
      <p:sp>
        <p:nvSpPr>
          <p:cNvPr id="174" name="Google Shape;174;p40"/>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5" name="Google Shape;175;p40"/>
          <p:cNvCxnSpPr/>
          <p:nvPr/>
        </p:nvCxnSpPr>
        <p:spPr>
          <a:xfrm>
            <a:off x="4957925" y="339563"/>
            <a:ext cx="3803400" cy="0"/>
          </a:xfrm>
          <a:prstGeom prst="straightConnector1">
            <a:avLst/>
          </a:prstGeom>
          <a:noFill/>
          <a:ln w="19050" cap="flat" cmpd="sng">
            <a:solidFill>
              <a:schemeClr val="lt1"/>
            </a:solidFill>
            <a:prstDash val="solid"/>
            <a:round/>
            <a:headEnd type="none" w="sm" len="sm"/>
            <a:tailEnd type="oval" w="med" len="med"/>
          </a:ln>
        </p:spPr>
      </p:cxnSp>
      <p:cxnSp>
        <p:nvCxnSpPr>
          <p:cNvPr id="176" name="Google Shape;176;p40"/>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sm" len="sm"/>
          </a:ln>
        </p:spPr>
      </p:cxnSp>
      <p:sp>
        <p:nvSpPr>
          <p:cNvPr id="177" name="Google Shape;177;p40"/>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9pPr>
          </a:lstStyle>
          <a:p>
            <a:pPr marL="0" lvl="0" indent="0" algn="ctr" rtl="0">
              <a:spcBef>
                <a:spcPts val="0"/>
              </a:spcBef>
              <a:spcAft>
                <a:spcPts val="0"/>
              </a:spcAft>
              <a:buNone/>
            </a:pPr>
            <a:fld id="{00000000-1234-1234-1234-123412341234}" type="slidenum">
              <a:rPr lang="en-US"/>
              <a:t>‹#›</a:t>
            </a:fld>
            <a:endParaRPr/>
          </a:p>
        </p:txBody>
      </p:sp>
      <p:cxnSp>
        <p:nvCxnSpPr>
          <p:cNvPr id="178" name="Google Shape;178;p40"/>
          <p:cNvCxnSpPr/>
          <p:nvPr/>
        </p:nvCxnSpPr>
        <p:spPr>
          <a:xfrm>
            <a:off x="4957950" y="4798838"/>
            <a:ext cx="3803400" cy="0"/>
          </a:xfrm>
          <a:prstGeom prst="straightConnector1">
            <a:avLst/>
          </a:prstGeom>
          <a:noFill/>
          <a:ln w="19050" cap="flat" cmpd="sng">
            <a:solidFill>
              <a:schemeClr val="lt1"/>
            </a:solidFill>
            <a:prstDash val="solid"/>
            <a:round/>
            <a:headEnd type="none" w="sm" len="sm"/>
            <a:tailEnd type="oval" w="med" len="med"/>
          </a:ln>
        </p:spPr>
      </p:cxnSp>
      <p:sp>
        <p:nvSpPr>
          <p:cNvPr id="179" name="Google Shape;179;p4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80" name="Google Shape;180;p40"/>
          <p:cNvSpPr txBox="1">
            <a:spLocks noGrp="1"/>
          </p:cNvSpPr>
          <p:nvPr>
            <p:ph type="subTitle" idx="1"/>
          </p:nvPr>
        </p:nvSpPr>
        <p:spPr>
          <a:xfrm>
            <a:off x="903950" y="2149201"/>
            <a:ext cx="21912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81" name="Google Shape;181;p40"/>
          <p:cNvSpPr txBox="1">
            <a:spLocks noGrp="1"/>
          </p:cNvSpPr>
          <p:nvPr>
            <p:ph type="subTitle" idx="2"/>
          </p:nvPr>
        </p:nvSpPr>
        <p:spPr>
          <a:xfrm>
            <a:off x="3478550" y="2149201"/>
            <a:ext cx="21825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82" name="Google Shape;182;p40"/>
          <p:cNvSpPr txBox="1">
            <a:spLocks noGrp="1"/>
          </p:cNvSpPr>
          <p:nvPr>
            <p:ph type="subTitle" idx="3"/>
          </p:nvPr>
        </p:nvSpPr>
        <p:spPr>
          <a:xfrm>
            <a:off x="903950" y="3579425"/>
            <a:ext cx="21912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83" name="Google Shape;183;p40"/>
          <p:cNvSpPr txBox="1">
            <a:spLocks noGrp="1"/>
          </p:cNvSpPr>
          <p:nvPr>
            <p:ph type="subTitle" idx="4"/>
          </p:nvPr>
        </p:nvSpPr>
        <p:spPr>
          <a:xfrm>
            <a:off x="3478550" y="3579425"/>
            <a:ext cx="21825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84" name="Google Shape;184;p40"/>
          <p:cNvSpPr txBox="1">
            <a:spLocks noGrp="1"/>
          </p:cNvSpPr>
          <p:nvPr>
            <p:ph type="subTitle" idx="5"/>
          </p:nvPr>
        </p:nvSpPr>
        <p:spPr>
          <a:xfrm>
            <a:off x="6048850" y="2149201"/>
            <a:ext cx="21999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85" name="Google Shape;185;p40"/>
          <p:cNvSpPr txBox="1">
            <a:spLocks noGrp="1"/>
          </p:cNvSpPr>
          <p:nvPr>
            <p:ph type="subTitle" idx="6"/>
          </p:nvPr>
        </p:nvSpPr>
        <p:spPr>
          <a:xfrm>
            <a:off x="6048850" y="3579425"/>
            <a:ext cx="2199900" cy="635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86" name="Google Shape;186;p40"/>
          <p:cNvSpPr txBox="1">
            <a:spLocks noGrp="1"/>
          </p:cNvSpPr>
          <p:nvPr>
            <p:ph type="subTitle" idx="7"/>
          </p:nvPr>
        </p:nvSpPr>
        <p:spPr>
          <a:xfrm>
            <a:off x="908250" y="1656600"/>
            <a:ext cx="2182500" cy="442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7" name="Google Shape;187;p40"/>
          <p:cNvSpPr txBox="1">
            <a:spLocks noGrp="1"/>
          </p:cNvSpPr>
          <p:nvPr>
            <p:ph type="subTitle" idx="8"/>
          </p:nvPr>
        </p:nvSpPr>
        <p:spPr>
          <a:xfrm>
            <a:off x="3482836" y="1656600"/>
            <a:ext cx="2173800" cy="442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8" name="Google Shape;188;p40"/>
          <p:cNvSpPr txBox="1">
            <a:spLocks noGrp="1"/>
          </p:cNvSpPr>
          <p:nvPr>
            <p:ph type="subTitle" idx="9"/>
          </p:nvPr>
        </p:nvSpPr>
        <p:spPr>
          <a:xfrm>
            <a:off x="6053173" y="1656600"/>
            <a:ext cx="2191200" cy="442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9" name="Google Shape;189;p40"/>
          <p:cNvSpPr txBox="1">
            <a:spLocks noGrp="1"/>
          </p:cNvSpPr>
          <p:nvPr>
            <p:ph type="subTitle" idx="13"/>
          </p:nvPr>
        </p:nvSpPr>
        <p:spPr>
          <a:xfrm>
            <a:off x="908250" y="3086800"/>
            <a:ext cx="2182500" cy="442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0" name="Google Shape;190;p40"/>
          <p:cNvSpPr txBox="1">
            <a:spLocks noGrp="1"/>
          </p:cNvSpPr>
          <p:nvPr>
            <p:ph type="subTitle" idx="14"/>
          </p:nvPr>
        </p:nvSpPr>
        <p:spPr>
          <a:xfrm>
            <a:off x="3482836" y="3086800"/>
            <a:ext cx="2173800" cy="442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1" name="Google Shape;191;p40"/>
          <p:cNvSpPr txBox="1">
            <a:spLocks noGrp="1"/>
          </p:cNvSpPr>
          <p:nvPr>
            <p:ph type="subTitle" idx="15"/>
          </p:nvPr>
        </p:nvSpPr>
        <p:spPr>
          <a:xfrm>
            <a:off x="6053173" y="3086800"/>
            <a:ext cx="2191200" cy="442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2"/>
        <p:cNvGrpSpPr/>
        <p:nvPr/>
      </p:nvGrpSpPr>
      <p:grpSpPr>
        <a:xfrm>
          <a:off x="0" y="0"/>
          <a:ext cx="0" cy="0"/>
          <a:chOff x="0" y="0"/>
          <a:chExt cx="0" cy="0"/>
        </a:xfrm>
      </p:grpSpPr>
      <p:sp>
        <p:nvSpPr>
          <p:cNvPr id="193" name="Google Shape;193;p41"/>
          <p:cNvSpPr txBox="1">
            <a:spLocks noGrp="1"/>
          </p:cNvSpPr>
          <p:nvPr>
            <p:ph type="title"/>
          </p:nvPr>
        </p:nvSpPr>
        <p:spPr>
          <a:xfrm>
            <a:off x="720000" y="1413525"/>
            <a:ext cx="4294800" cy="2095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94" name="Google Shape;194;p41"/>
          <p:cNvSpPr txBox="1">
            <a:spLocks noGrp="1"/>
          </p:cNvSpPr>
          <p:nvPr>
            <p:ph type="subTitle" idx="1"/>
          </p:nvPr>
        </p:nvSpPr>
        <p:spPr>
          <a:xfrm>
            <a:off x="720000" y="3508800"/>
            <a:ext cx="4294800" cy="100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95" name="Google Shape;195;p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1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97"/>
        <p:cNvGrpSpPr/>
        <p:nvPr/>
      </p:nvGrpSpPr>
      <p:grpSpPr>
        <a:xfrm>
          <a:off x="0" y="0"/>
          <a:ext cx="0" cy="0"/>
          <a:chOff x="0" y="0"/>
          <a:chExt cx="0" cy="0"/>
        </a:xfrm>
      </p:grpSpPr>
      <p:sp>
        <p:nvSpPr>
          <p:cNvPr id="198" name="Google Shape;198;p43"/>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9pPr>
          </a:lstStyle>
          <a:p>
            <a:pPr marL="0" lvl="0" indent="0" algn="r" rtl="0">
              <a:spcBef>
                <a:spcPts val="0"/>
              </a:spcBef>
              <a:spcAft>
                <a:spcPts val="0"/>
              </a:spcAft>
              <a:buNone/>
            </a:pPr>
            <a:fld id="{00000000-1234-1234-1234-123412341234}" type="slidenum">
              <a:rPr lang="en-US"/>
              <a:t>‹#›</a:t>
            </a:fld>
            <a:endParaRPr/>
          </a:p>
        </p:txBody>
      </p:sp>
      <p:cxnSp>
        <p:nvCxnSpPr>
          <p:cNvPr id="200" name="Google Shape;200;p43"/>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sm" len="sm"/>
          </a:ln>
        </p:spPr>
      </p:cxnSp>
      <p:sp>
        <p:nvSpPr>
          <p:cNvPr id="201" name="Google Shape;201;p43"/>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02" name="Google Shape;202;p43"/>
          <p:cNvCxnSpPr/>
          <p:nvPr/>
        </p:nvCxnSpPr>
        <p:spPr>
          <a:xfrm>
            <a:off x="4957925" y="339563"/>
            <a:ext cx="3803400" cy="0"/>
          </a:xfrm>
          <a:prstGeom prst="straightConnector1">
            <a:avLst/>
          </a:prstGeom>
          <a:noFill/>
          <a:ln w="19050" cap="flat" cmpd="sng">
            <a:solidFill>
              <a:schemeClr val="lt1"/>
            </a:solidFill>
            <a:prstDash val="solid"/>
            <a:round/>
            <a:headEnd type="none" w="sm" len="sm"/>
            <a:tailEnd type="oval" w="med" len="med"/>
          </a:ln>
        </p:spPr>
      </p:cxnSp>
      <p:cxnSp>
        <p:nvCxnSpPr>
          <p:cNvPr id="203" name="Google Shape;203;p43"/>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sm" len="sm"/>
          </a:ln>
        </p:spPr>
      </p:cxnSp>
      <p:sp>
        <p:nvSpPr>
          <p:cNvPr id="204" name="Google Shape;204;p43"/>
          <p:cNvSpPr txBox="1">
            <a:spLocks noGrp="1"/>
          </p:cNvSpPr>
          <p:nvPr>
            <p:ph type="sldNum" idx="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lt1"/>
                </a:solidFill>
                <a:latin typeface="Mulish"/>
                <a:ea typeface="Mulish"/>
                <a:cs typeface="Mulish"/>
                <a:sym typeface="Mulish"/>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lt1"/>
                </a:solidFill>
                <a:latin typeface="Mulish"/>
                <a:ea typeface="Mulish"/>
                <a:cs typeface="Mulish"/>
                <a:sym typeface="Mulish"/>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lt1"/>
                </a:solidFill>
                <a:latin typeface="Mulish"/>
                <a:ea typeface="Mulish"/>
                <a:cs typeface="Mulish"/>
                <a:sym typeface="Mulish"/>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lt1"/>
                </a:solidFill>
                <a:latin typeface="Mulish"/>
                <a:ea typeface="Mulish"/>
                <a:cs typeface="Mulish"/>
                <a:sym typeface="Mulish"/>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lt1"/>
                </a:solidFill>
                <a:latin typeface="Mulish"/>
                <a:ea typeface="Mulish"/>
                <a:cs typeface="Mulish"/>
                <a:sym typeface="Mulish"/>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lt1"/>
                </a:solidFill>
                <a:latin typeface="Mulish"/>
                <a:ea typeface="Mulish"/>
                <a:cs typeface="Mulish"/>
                <a:sym typeface="Mulish"/>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lt1"/>
                </a:solidFill>
                <a:latin typeface="Mulish"/>
                <a:ea typeface="Mulish"/>
                <a:cs typeface="Mulish"/>
                <a:sym typeface="Mulish"/>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lt1"/>
                </a:solidFill>
                <a:latin typeface="Mulish"/>
                <a:ea typeface="Mulish"/>
                <a:cs typeface="Mulish"/>
                <a:sym typeface="Mulish"/>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lt1"/>
                </a:solidFill>
                <a:latin typeface="Mulish"/>
                <a:ea typeface="Mulish"/>
                <a:cs typeface="Mulish"/>
                <a:sym typeface="Mulish"/>
              </a:defRPr>
            </a:lvl9pPr>
          </a:lstStyle>
          <a:p>
            <a:pPr marL="0" lvl="0" indent="0" algn="ctr" rtl="0">
              <a:spcBef>
                <a:spcPts val="0"/>
              </a:spcBef>
              <a:spcAft>
                <a:spcPts val="0"/>
              </a:spcAft>
              <a:buNone/>
            </a:pPr>
            <a:fld id="{00000000-1234-1234-1234-123412341234}" type="slidenum">
              <a:rPr lang="en-US"/>
              <a:t>‹#›</a:t>
            </a:fld>
            <a:endParaRPr/>
          </a:p>
        </p:txBody>
      </p:sp>
      <p:cxnSp>
        <p:nvCxnSpPr>
          <p:cNvPr id="205" name="Google Shape;205;p43"/>
          <p:cNvCxnSpPr/>
          <p:nvPr/>
        </p:nvCxnSpPr>
        <p:spPr>
          <a:xfrm>
            <a:off x="4957950" y="4798838"/>
            <a:ext cx="3803400" cy="0"/>
          </a:xfrm>
          <a:prstGeom prst="straightConnector1">
            <a:avLst/>
          </a:prstGeom>
          <a:noFill/>
          <a:ln w="19050" cap="flat" cmpd="sng">
            <a:solidFill>
              <a:schemeClr val="lt1"/>
            </a:solidFill>
            <a:prstDash val="solid"/>
            <a:round/>
            <a:headEnd type="none" w="sm" len="sm"/>
            <a:tailEnd type="oval"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06"/>
        <p:cNvGrpSpPr/>
        <p:nvPr/>
      </p:nvGrpSpPr>
      <p:grpSpPr>
        <a:xfrm>
          <a:off x="0" y="0"/>
          <a:ext cx="0" cy="0"/>
          <a:chOff x="0" y="0"/>
          <a:chExt cx="0" cy="0"/>
        </a:xfrm>
      </p:grpSpPr>
      <p:sp>
        <p:nvSpPr>
          <p:cNvPr id="207" name="Google Shape;207;p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44"/>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09" name="Google Shape;209;p44"/>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sm" len="sm"/>
          </a:ln>
        </p:spPr>
      </p:cxnSp>
      <p:sp>
        <p:nvSpPr>
          <p:cNvPr id="210" name="Google Shape;210;p44"/>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1" name="Google Shape;211;p44"/>
          <p:cNvCxnSpPr/>
          <p:nvPr/>
        </p:nvCxnSpPr>
        <p:spPr>
          <a:xfrm>
            <a:off x="4957925" y="339563"/>
            <a:ext cx="3803400" cy="0"/>
          </a:xfrm>
          <a:prstGeom prst="straightConnector1">
            <a:avLst/>
          </a:prstGeom>
          <a:noFill/>
          <a:ln w="19050" cap="flat" cmpd="sng">
            <a:solidFill>
              <a:schemeClr val="lt1"/>
            </a:solidFill>
            <a:prstDash val="solid"/>
            <a:round/>
            <a:headEnd type="none" w="sm" len="sm"/>
            <a:tailEnd type="oval" w="med" len="med"/>
          </a:ln>
        </p:spPr>
      </p:cxnSp>
      <p:cxnSp>
        <p:nvCxnSpPr>
          <p:cNvPr id="212" name="Google Shape;212;p44"/>
          <p:cNvCxnSpPr/>
          <p:nvPr/>
        </p:nvCxnSpPr>
        <p:spPr>
          <a:xfrm rot="10800000" flipH="1">
            <a:off x="347659" y="4749851"/>
            <a:ext cx="8448600" cy="3300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8"/>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 name="Google Shape;15;p28"/>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sm" len="sm"/>
          </a:ln>
        </p:spPr>
      </p:cxnSp>
      <p:sp>
        <p:nvSpPr>
          <p:cNvPr id="16" name="Google Shape;16;p28"/>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 name="Google Shape;17;p28"/>
          <p:cNvCxnSpPr/>
          <p:nvPr/>
        </p:nvCxnSpPr>
        <p:spPr>
          <a:xfrm>
            <a:off x="4957925" y="339563"/>
            <a:ext cx="3803400" cy="0"/>
          </a:xfrm>
          <a:prstGeom prst="straightConnector1">
            <a:avLst/>
          </a:prstGeom>
          <a:noFill/>
          <a:ln w="19050" cap="flat" cmpd="sng">
            <a:solidFill>
              <a:schemeClr val="lt1"/>
            </a:solidFill>
            <a:prstDash val="solid"/>
            <a:round/>
            <a:headEnd type="none" w="sm" len="sm"/>
            <a:tailEnd type="oval" w="med" len="med"/>
          </a:ln>
        </p:spPr>
      </p:cxnSp>
      <p:cxnSp>
        <p:nvCxnSpPr>
          <p:cNvPr id="18" name="Google Shape;18;p28"/>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sm" len="sm"/>
          </a:ln>
        </p:spPr>
      </p:cxnSp>
      <p:sp>
        <p:nvSpPr>
          <p:cNvPr id="19" name="Google Shape;19;p28"/>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9pPr>
          </a:lstStyle>
          <a:p>
            <a:pPr marL="0" lvl="0" indent="0" algn="ctr" rtl="0">
              <a:spcBef>
                <a:spcPts val="0"/>
              </a:spcBef>
              <a:spcAft>
                <a:spcPts val="0"/>
              </a:spcAft>
              <a:buNone/>
            </a:pPr>
            <a:fld id="{00000000-1234-1234-1234-123412341234}" type="slidenum">
              <a:rPr lang="en-US"/>
              <a:t>‹#›</a:t>
            </a:fld>
            <a:endParaRPr/>
          </a:p>
        </p:txBody>
      </p:sp>
      <p:cxnSp>
        <p:nvCxnSpPr>
          <p:cNvPr id="20" name="Google Shape;20;p28"/>
          <p:cNvCxnSpPr/>
          <p:nvPr/>
        </p:nvCxnSpPr>
        <p:spPr>
          <a:xfrm>
            <a:off x="4957950" y="4798838"/>
            <a:ext cx="3803400" cy="0"/>
          </a:xfrm>
          <a:prstGeom prst="straightConnector1">
            <a:avLst/>
          </a:prstGeom>
          <a:noFill/>
          <a:ln w="19050" cap="flat" cmpd="sng">
            <a:solidFill>
              <a:schemeClr val="lt1"/>
            </a:solidFill>
            <a:prstDash val="solid"/>
            <a:round/>
            <a:headEnd type="none" w="sm" len="sm"/>
            <a:tailEnd type="oval" w="med" len="med"/>
          </a:ln>
        </p:spPr>
      </p:cxnSp>
      <p:sp>
        <p:nvSpPr>
          <p:cNvPr id="21" name="Google Shape;21;p2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2" name="Google Shape;22;p28"/>
          <p:cNvSpPr txBox="1">
            <a:spLocks noGrp="1"/>
          </p:cNvSpPr>
          <p:nvPr>
            <p:ph type="body" idx="1"/>
          </p:nvPr>
        </p:nvSpPr>
        <p:spPr>
          <a:xfrm>
            <a:off x="720000" y="1215750"/>
            <a:ext cx="7704000" cy="3233100"/>
          </a:xfrm>
          <a:prstGeom prst="rect">
            <a:avLst/>
          </a:prstGeom>
          <a:noFill/>
          <a:ln>
            <a:noFill/>
          </a:ln>
        </p:spPr>
        <p:txBody>
          <a:bodyPr spcFirstLastPara="1" wrap="square" lIns="91425" tIns="91425" rIns="91425" bIns="91425" anchor="t" anchorCtr="0">
            <a:noAutofit/>
          </a:bodyPr>
          <a:lstStyle>
            <a:lvl1pPr marL="457200" lvl="0" indent="-279400" algn="l">
              <a:lnSpc>
                <a:spcPct val="115000"/>
              </a:lnSpc>
              <a:spcBef>
                <a:spcPts val="0"/>
              </a:spcBef>
              <a:spcAft>
                <a:spcPts val="0"/>
              </a:spcAft>
              <a:buClr>
                <a:schemeClr val="dk2"/>
              </a:buClr>
              <a:buSzPts val="800"/>
              <a:buFont typeface="Nunito Light"/>
              <a:buChar char="●"/>
              <a:defRPr/>
            </a:lvl1pPr>
            <a:lvl2pPr marL="914400" lvl="1" indent="-304800" algn="l">
              <a:lnSpc>
                <a:spcPct val="115000"/>
              </a:lnSpc>
              <a:spcBef>
                <a:spcPts val="0"/>
              </a:spcBef>
              <a:spcAft>
                <a:spcPts val="0"/>
              </a:spcAft>
              <a:buSzPts val="1200"/>
              <a:buFont typeface="Nunito Light"/>
              <a:buChar char="○"/>
              <a:defRPr/>
            </a:lvl2pPr>
            <a:lvl3pPr marL="1371600" lvl="2" indent="-304800" algn="l">
              <a:lnSpc>
                <a:spcPct val="115000"/>
              </a:lnSpc>
              <a:spcBef>
                <a:spcPts val="0"/>
              </a:spcBef>
              <a:spcAft>
                <a:spcPts val="0"/>
              </a:spcAft>
              <a:buClr>
                <a:srgbClr val="FFC800"/>
              </a:buClr>
              <a:buSzPts val="1200"/>
              <a:buFont typeface="Nunito Light"/>
              <a:buChar char="■"/>
              <a:defRPr/>
            </a:lvl3pPr>
            <a:lvl4pPr marL="1828800" lvl="3" indent="-304800" algn="l">
              <a:lnSpc>
                <a:spcPct val="115000"/>
              </a:lnSpc>
              <a:spcBef>
                <a:spcPts val="1600"/>
              </a:spcBef>
              <a:spcAft>
                <a:spcPts val="0"/>
              </a:spcAft>
              <a:buClr>
                <a:srgbClr val="FFC800"/>
              </a:buClr>
              <a:buSzPts val="1200"/>
              <a:buFont typeface="Nunito Light"/>
              <a:buChar char="●"/>
              <a:defRPr/>
            </a:lvl4pPr>
            <a:lvl5pPr marL="2286000" lvl="4" indent="-304800" algn="l">
              <a:lnSpc>
                <a:spcPct val="115000"/>
              </a:lnSpc>
              <a:spcBef>
                <a:spcPts val="1600"/>
              </a:spcBef>
              <a:spcAft>
                <a:spcPts val="0"/>
              </a:spcAft>
              <a:buClr>
                <a:srgbClr val="434343"/>
              </a:buClr>
              <a:buSzPts val="1200"/>
              <a:buFont typeface="Nunito Light"/>
              <a:buChar char="○"/>
              <a:defRPr/>
            </a:lvl5pPr>
            <a:lvl6pPr marL="2743200" lvl="5" indent="-304800" algn="l">
              <a:lnSpc>
                <a:spcPct val="115000"/>
              </a:lnSpc>
              <a:spcBef>
                <a:spcPts val="1600"/>
              </a:spcBef>
              <a:spcAft>
                <a:spcPts val="0"/>
              </a:spcAft>
              <a:buClr>
                <a:srgbClr val="434343"/>
              </a:buClr>
              <a:buSzPts val="1200"/>
              <a:buFont typeface="Nunito Light"/>
              <a:buChar char="■"/>
              <a:defRPr/>
            </a:lvl6pPr>
            <a:lvl7pPr marL="3200400" lvl="6" indent="-304800" algn="l">
              <a:lnSpc>
                <a:spcPct val="115000"/>
              </a:lnSpc>
              <a:spcBef>
                <a:spcPts val="1600"/>
              </a:spcBef>
              <a:spcAft>
                <a:spcPts val="0"/>
              </a:spcAft>
              <a:buClr>
                <a:srgbClr val="434343"/>
              </a:buClr>
              <a:buSzPts val="1200"/>
              <a:buFont typeface="Nunito Light"/>
              <a:buChar char="●"/>
              <a:defRPr/>
            </a:lvl7pPr>
            <a:lvl8pPr marL="3657600" lvl="7" indent="-304800" algn="l">
              <a:lnSpc>
                <a:spcPct val="115000"/>
              </a:lnSpc>
              <a:spcBef>
                <a:spcPts val="1600"/>
              </a:spcBef>
              <a:spcAft>
                <a:spcPts val="0"/>
              </a:spcAft>
              <a:buClr>
                <a:srgbClr val="434343"/>
              </a:buClr>
              <a:buSzPts val="1200"/>
              <a:buFont typeface="Nunito Light"/>
              <a:buChar char="○"/>
              <a:defRPr/>
            </a:lvl8pPr>
            <a:lvl9pPr marL="4114800" lvl="8" indent="-304800" algn="l">
              <a:lnSpc>
                <a:spcPct val="115000"/>
              </a:lnSpc>
              <a:spcBef>
                <a:spcPts val="1600"/>
              </a:spcBef>
              <a:spcAft>
                <a:spcPts val="1600"/>
              </a:spcAft>
              <a:buClr>
                <a:srgbClr val="434343"/>
              </a:buClr>
              <a:buSzPts val="12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3"/>
        <p:cNvGrpSpPr/>
        <p:nvPr/>
      </p:nvGrpSpPr>
      <p:grpSpPr>
        <a:xfrm>
          <a:off x="0" y="0"/>
          <a:ext cx="0" cy="0"/>
          <a:chOff x="0" y="0"/>
          <a:chExt cx="0" cy="0"/>
        </a:xfrm>
      </p:grpSpPr>
      <p:sp>
        <p:nvSpPr>
          <p:cNvPr id="24" name="Google Shape;24;p29"/>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6" name="Google Shape;26;p29"/>
          <p:cNvSpPr txBox="1">
            <a:spLocks noGrp="1"/>
          </p:cNvSpPr>
          <p:nvPr>
            <p:ph type="subTitle" idx="1"/>
          </p:nvPr>
        </p:nvSpPr>
        <p:spPr>
          <a:xfrm>
            <a:off x="713225" y="2018125"/>
            <a:ext cx="2426100" cy="538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7" name="Google Shape;27;p29"/>
          <p:cNvSpPr txBox="1">
            <a:spLocks noGrp="1"/>
          </p:cNvSpPr>
          <p:nvPr>
            <p:ph type="subTitle" idx="2"/>
          </p:nvPr>
        </p:nvSpPr>
        <p:spPr>
          <a:xfrm>
            <a:off x="713225" y="3870728"/>
            <a:ext cx="2426100" cy="538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8" name="Google Shape;28;p29"/>
          <p:cNvSpPr txBox="1">
            <a:spLocks noGrp="1"/>
          </p:cNvSpPr>
          <p:nvPr>
            <p:ph type="subTitle" idx="3"/>
          </p:nvPr>
        </p:nvSpPr>
        <p:spPr>
          <a:xfrm>
            <a:off x="3359125" y="3870725"/>
            <a:ext cx="2426100" cy="538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9" name="Google Shape;29;p29"/>
          <p:cNvSpPr txBox="1">
            <a:spLocks noGrp="1"/>
          </p:cNvSpPr>
          <p:nvPr>
            <p:ph type="subTitle" idx="4"/>
          </p:nvPr>
        </p:nvSpPr>
        <p:spPr>
          <a:xfrm>
            <a:off x="3359125" y="2018025"/>
            <a:ext cx="2426100" cy="538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0" name="Google Shape;30;p29"/>
          <p:cNvSpPr txBox="1">
            <a:spLocks noGrp="1"/>
          </p:cNvSpPr>
          <p:nvPr>
            <p:ph type="title" idx="5"/>
          </p:nvPr>
        </p:nvSpPr>
        <p:spPr>
          <a:xfrm>
            <a:off x="713225" y="1141288"/>
            <a:ext cx="656100" cy="4380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3000"/>
              <a:buNone/>
              <a:defRPr sz="28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1" name="Google Shape;31;p29"/>
          <p:cNvSpPr txBox="1">
            <a:spLocks noGrp="1"/>
          </p:cNvSpPr>
          <p:nvPr>
            <p:ph type="title" idx="6"/>
          </p:nvPr>
        </p:nvSpPr>
        <p:spPr>
          <a:xfrm>
            <a:off x="3359125" y="2994063"/>
            <a:ext cx="656100" cy="4389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3000"/>
              <a:buNone/>
              <a:defRPr sz="28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2" name="Google Shape;32;p29"/>
          <p:cNvSpPr txBox="1">
            <a:spLocks noGrp="1"/>
          </p:cNvSpPr>
          <p:nvPr>
            <p:ph type="title" idx="7"/>
          </p:nvPr>
        </p:nvSpPr>
        <p:spPr>
          <a:xfrm>
            <a:off x="713225" y="2994063"/>
            <a:ext cx="656100" cy="4389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3000"/>
              <a:buNone/>
              <a:defRPr sz="28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3" name="Google Shape;33;p29"/>
          <p:cNvSpPr txBox="1">
            <a:spLocks noGrp="1"/>
          </p:cNvSpPr>
          <p:nvPr>
            <p:ph type="title" idx="8"/>
          </p:nvPr>
        </p:nvSpPr>
        <p:spPr>
          <a:xfrm>
            <a:off x="3359125" y="1142055"/>
            <a:ext cx="656100" cy="4380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3000"/>
              <a:buNone/>
              <a:defRPr sz="28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4" name="Google Shape;34;p29"/>
          <p:cNvSpPr txBox="1">
            <a:spLocks noGrp="1"/>
          </p:cNvSpPr>
          <p:nvPr>
            <p:ph type="subTitle" idx="9"/>
          </p:nvPr>
        </p:nvSpPr>
        <p:spPr>
          <a:xfrm>
            <a:off x="5997638" y="3870725"/>
            <a:ext cx="2426100" cy="538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5" name="Google Shape;35;p29"/>
          <p:cNvSpPr txBox="1">
            <a:spLocks noGrp="1"/>
          </p:cNvSpPr>
          <p:nvPr>
            <p:ph type="subTitle" idx="13"/>
          </p:nvPr>
        </p:nvSpPr>
        <p:spPr>
          <a:xfrm>
            <a:off x="5997638" y="2018025"/>
            <a:ext cx="2426100" cy="538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6" name="Google Shape;36;p29"/>
          <p:cNvSpPr txBox="1">
            <a:spLocks noGrp="1"/>
          </p:cNvSpPr>
          <p:nvPr>
            <p:ph type="title" idx="14"/>
          </p:nvPr>
        </p:nvSpPr>
        <p:spPr>
          <a:xfrm>
            <a:off x="5997638" y="2994063"/>
            <a:ext cx="656100" cy="4389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3000"/>
              <a:buNone/>
              <a:defRPr sz="28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7" name="Google Shape;37;p29"/>
          <p:cNvSpPr txBox="1">
            <a:spLocks noGrp="1"/>
          </p:cNvSpPr>
          <p:nvPr>
            <p:ph type="title" idx="15"/>
          </p:nvPr>
        </p:nvSpPr>
        <p:spPr>
          <a:xfrm>
            <a:off x="5997638" y="1142055"/>
            <a:ext cx="656100" cy="4380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3000"/>
              <a:buNone/>
              <a:defRPr sz="28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8" name="Google Shape;38;p29"/>
          <p:cNvSpPr txBox="1">
            <a:spLocks noGrp="1"/>
          </p:cNvSpPr>
          <p:nvPr>
            <p:ph type="subTitle" idx="16"/>
          </p:nvPr>
        </p:nvSpPr>
        <p:spPr>
          <a:xfrm>
            <a:off x="713225" y="1594575"/>
            <a:ext cx="2423100" cy="438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l">
              <a:lnSpc>
                <a:spcPct val="115000"/>
              </a:lnSpc>
              <a:spcBef>
                <a:spcPts val="0"/>
              </a:spcBef>
              <a:spcAft>
                <a:spcPts val="0"/>
              </a:spcAft>
              <a:buSzPts val="2400"/>
              <a:buFont typeface="Bebas Neue"/>
              <a:buNone/>
              <a:defRPr sz="2000" b="1">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39" name="Google Shape;39;p29"/>
          <p:cNvSpPr txBox="1">
            <a:spLocks noGrp="1"/>
          </p:cNvSpPr>
          <p:nvPr>
            <p:ph type="subTitle" idx="17"/>
          </p:nvPr>
        </p:nvSpPr>
        <p:spPr>
          <a:xfrm>
            <a:off x="713225" y="3447136"/>
            <a:ext cx="2423100" cy="428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l">
              <a:lnSpc>
                <a:spcPct val="115000"/>
              </a:lnSpc>
              <a:spcBef>
                <a:spcPts val="0"/>
              </a:spcBef>
              <a:spcAft>
                <a:spcPts val="0"/>
              </a:spcAft>
              <a:buSzPts val="2400"/>
              <a:buFont typeface="Bebas Neue"/>
              <a:buNone/>
              <a:defRPr sz="2000" b="1">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40" name="Google Shape;40;p29"/>
          <p:cNvSpPr txBox="1">
            <a:spLocks noGrp="1"/>
          </p:cNvSpPr>
          <p:nvPr>
            <p:ph type="subTitle" idx="18"/>
          </p:nvPr>
        </p:nvSpPr>
        <p:spPr>
          <a:xfrm>
            <a:off x="3359125" y="3447125"/>
            <a:ext cx="2423100" cy="428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l">
              <a:lnSpc>
                <a:spcPct val="115000"/>
              </a:lnSpc>
              <a:spcBef>
                <a:spcPts val="0"/>
              </a:spcBef>
              <a:spcAft>
                <a:spcPts val="0"/>
              </a:spcAft>
              <a:buSzPts val="2400"/>
              <a:buFont typeface="Bebas Neue"/>
              <a:buNone/>
              <a:defRPr sz="2000" b="1">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41" name="Google Shape;41;p29"/>
          <p:cNvSpPr txBox="1">
            <a:spLocks noGrp="1"/>
          </p:cNvSpPr>
          <p:nvPr>
            <p:ph type="subTitle" idx="19"/>
          </p:nvPr>
        </p:nvSpPr>
        <p:spPr>
          <a:xfrm>
            <a:off x="3359125" y="1594575"/>
            <a:ext cx="2423100" cy="438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l">
              <a:lnSpc>
                <a:spcPct val="115000"/>
              </a:lnSpc>
              <a:spcBef>
                <a:spcPts val="0"/>
              </a:spcBef>
              <a:spcAft>
                <a:spcPts val="0"/>
              </a:spcAft>
              <a:buSzPts val="2400"/>
              <a:buFont typeface="Bebas Neue"/>
              <a:buNone/>
              <a:defRPr sz="2000" b="1">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42" name="Google Shape;42;p29"/>
          <p:cNvSpPr txBox="1">
            <a:spLocks noGrp="1"/>
          </p:cNvSpPr>
          <p:nvPr>
            <p:ph type="subTitle" idx="20"/>
          </p:nvPr>
        </p:nvSpPr>
        <p:spPr>
          <a:xfrm>
            <a:off x="5997638" y="3447125"/>
            <a:ext cx="2423100" cy="428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l">
              <a:lnSpc>
                <a:spcPct val="115000"/>
              </a:lnSpc>
              <a:spcBef>
                <a:spcPts val="0"/>
              </a:spcBef>
              <a:spcAft>
                <a:spcPts val="0"/>
              </a:spcAft>
              <a:buSzPts val="2400"/>
              <a:buFont typeface="Bebas Neue"/>
              <a:buNone/>
              <a:defRPr sz="2000" b="1">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43" name="Google Shape;43;p29"/>
          <p:cNvSpPr txBox="1">
            <a:spLocks noGrp="1"/>
          </p:cNvSpPr>
          <p:nvPr>
            <p:ph type="subTitle" idx="21"/>
          </p:nvPr>
        </p:nvSpPr>
        <p:spPr>
          <a:xfrm>
            <a:off x="5997638" y="1594575"/>
            <a:ext cx="2423100" cy="438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l">
              <a:lnSpc>
                <a:spcPct val="115000"/>
              </a:lnSpc>
              <a:spcBef>
                <a:spcPts val="0"/>
              </a:spcBef>
              <a:spcAft>
                <a:spcPts val="0"/>
              </a:spcAft>
              <a:buSzPts val="2400"/>
              <a:buFont typeface="Bebas Neue"/>
              <a:buNone/>
              <a:defRPr sz="2000" b="1">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cxnSp>
        <p:nvCxnSpPr>
          <p:cNvPr id="44" name="Google Shape;44;p29"/>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sm" len="sm"/>
          </a:ln>
        </p:spPr>
      </p:cxnSp>
      <p:sp>
        <p:nvSpPr>
          <p:cNvPr id="45" name="Google Shape;45;p29"/>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6" name="Google Shape;46;p29"/>
          <p:cNvCxnSpPr/>
          <p:nvPr/>
        </p:nvCxnSpPr>
        <p:spPr>
          <a:xfrm>
            <a:off x="4957925" y="339563"/>
            <a:ext cx="3803400" cy="0"/>
          </a:xfrm>
          <a:prstGeom prst="straightConnector1">
            <a:avLst/>
          </a:prstGeom>
          <a:noFill/>
          <a:ln w="19050" cap="flat" cmpd="sng">
            <a:solidFill>
              <a:schemeClr val="lt1"/>
            </a:solidFill>
            <a:prstDash val="solid"/>
            <a:round/>
            <a:headEnd type="none" w="sm" len="sm"/>
            <a:tailEnd type="oval" w="med" len="med"/>
          </a:ln>
        </p:spPr>
      </p:cxnSp>
      <p:cxnSp>
        <p:nvCxnSpPr>
          <p:cNvPr id="47" name="Google Shape;47;p29"/>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sm" len="sm"/>
          </a:ln>
        </p:spPr>
      </p:cxnSp>
      <p:sp>
        <p:nvSpPr>
          <p:cNvPr id="48" name="Google Shape;48;p29"/>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9pPr>
          </a:lstStyle>
          <a:p>
            <a:pPr marL="0" lvl="0" indent="0" algn="ctr" rtl="0">
              <a:spcBef>
                <a:spcPts val="0"/>
              </a:spcBef>
              <a:spcAft>
                <a:spcPts val="0"/>
              </a:spcAft>
              <a:buNone/>
            </a:pPr>
            <a:fld id="{00000000-1234-1234-1234-123412341234}" type="slidenum">
              <a:rPr lang="en-US"/>
              <a:t>‹#›</a:t>
            </a:fld>
            <a:endParaRPr/>
          </a:p>
        </p:txBody>
      </p:sp>
      <p:cxnSp>
        <p:nvCxnSpPr>
          <p:cNvPr id="49" name="Google Shape;49;p29"/>
          <p:cNvCxnSpPr/>
          <p:nvPr/>
        </p:nvCxnSpPr>
        <p:spPr>
          <a:xfrm>
            <a:off x="4957950" y="4798838"/>
            <a:ext cx="3803400" cy="0"/>
          </a:xfrm>
          <a:prstGeom prst="straightConnector1">
            <a:avLst/>
          </a:prstGeom>
          <a:noFill/>
          <a:ln w="19050" cap="flat" cmpd="sng">
            <a:solidFill>
              <a:schemeClr val="lt1"/>
            </a:solidFill>
            <a:prstDash val="solid"/>
            <a:round/>
            <a:headEnd type="none" w="sm" len="sm"/>
            <a:tailEnd type="oval"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50"/>
        <p:cNvGrpSpPr/>
        <p:nvPr/>
      </p:nvGrpSpPr>
      <p:grpSpPr>
        <a:xfrm>
          <a:off x="0" y="0"/>
          <a:ext cx="0" cy="0"/>
          <a:chOff x="0" y="0"/>
          <a:chExt cx="0" cy="0"/>
        </a:xfrm>
      </p:grpSpPr>
      <p:sp>
        <p:nvSpPr>
          <p:cNvPr id="51" name="Google Shape;51;p30"/>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0"/>
          <p:cNvSpPr txBox="1">
            <a:spLocks noGrp="1"/>
          </p:cNvSpPr>
          <p:nvPr>
            <p:ph type="title"/>
          </p:nvPr>
        </p:nvSpPr>
        <p:spPr>
          <a:xfrm>
            <a:off x="3579950" y="1854500"/>
            <a:ext cx="36048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3" name="Google Shape;53;p30"/>
          <p:cNvSpPr txBox="1">
            <a:spLocks noGrp="1"/>
          </p:cNvSpPr>
          <p:nvPr>
            <p:ph type="title" idx="2"/>
          </p:nvPr>
        </p:nvSpPr>
        <p:spPr>
          <a:xfrm>
            <a:off x="1959250" y="1854500"/>
            <a:ext cx="11898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54" name="Google Shape;54;p30"/>
          <p:cNvSpPr txBox="1">
            <a:spLocks noGrp="1"/>
          </p:cNvSpPr>
          <p:nvPr>
            <p:ph type="subTitle" idx="1"/>
          </p:nvPr>
        </p:nvSpPr>
        <p:spPr>
          <a:xfrm>
            <a:off x="1959250" y="2939075"/>
            <a:ext cx="5225400" cy="44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a:lvl1pPr>
            <a:lvl2pPr lvl="1" algn="ctr">
              <a:lnSpc>
                <a:spcPct val="100000"/>
              </a:lnSpc>
              <a:spcBef>
                <a:spcPts val="160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a:endParaRPr/>
          </a:p>
        </p:txBody>
      </p:sp>
      <p:cxnSp>
        <p:nvCxnSpPr>
          <p:cNvPr id="55" name="Google Shape;55;p30"/>
          <p:cNvCxnSpPr/>
          <p:nvPr/>
        </p:nvCxnSpPr>
        <p:spPr>
          <a:xfrm rot="10800000">
            <a:off x="8761325" y="2079300"/>
            <a:ext cx="0" cy="984900"/>
          </a:xfrm>
          <a:prstGeom prst="straightConnector1">
            <a:avLst/>
          </a:prstGeom>
          <a:noFill/>
          <a:ln w="19050" cap="flat" cmpd="sng">
            <a:solidFill>
              <a:schemeClr val="lt1"/>
            </a:solidFill>
            <a:prstDash val="solid"/>
            <a:round/>
            <a:headEnd type="oval" w="med" len="med"/>
            <a:tailEnd type="oval" w="med" len="med"/>
          </a:ln>
        </p:spPr>
      </p:cxnSp>
      <p:cxnSp>
        <p:nvCxnSpPr>
          <p:cNvPr id="56" name="Google Shape;56;p30"/>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sm" len="sm"/>
          </a:ln>
        </p:spPr>
      </p:cxnSp>
      <p:sp>
        <p:nvSpPr>
          <p:cNvPr id="57" name="Google Shape;57;p30"/>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8" name="Google Shape;58;p30"/>
          <p:cNvCxnSpPr/>
          <p:nvPr/>
        </p:nvCxnSpPr>
        <p:spPr>
          <a:xfrm>
            <a:off x="4957925" y="339563"/>
            <a:ext cx="3803400" cy="0"/>
          </a:xfrm>
          <a:prstGeom prst="straightConnector1">
            <a:avLst/>
          </a:prstGeom>
          <a:noFill/>
          <a:ln w="19050" cap="flat" cmpd="sng">
            <a:solidFill>
              <a:schemeClr val="lt1"/>
            </a:solidFill>
            <a:prstDash val="solid"/>
            <a:round/>
            <a:headEnd type="none" w="sm" len="sm"/>
            <a:tailEnd type="oval" w="med" len="med"/>
          </a:ln>
        </p:spPr>
      </p:cxnSp>
      <p:cxnSp>
        <p:nvCxnSpPr>
          <p:cNvPr id="59" name="Google Shape;59;p30"/>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sm" len="sm"/>
          </a:ln>
        </p:spPr>
      </p:cxnSp>
      <p:sp>
        <p:nvSpPr>
          <p:cNvPr id="60" name="Google Shape;60;p30"/>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9pPr>
          </a:lstStyle>
          <a:p>
            <a:pPr marL="0" lvl="0" indent="0" algn="ctr" rtl="0">
              <a:spcBef>
                <a:spcPts val="0"/>
              </a:spcBef>
              <a:spcAft>
                <a:spcPts val="0"/>
              </a:spcAft>
              <a:buNone/>
            </a:pPr>
            <a:fld id="{00000000-1234-1234-1234-123412341234}" type="slidenum">
              <a:rPr lang="en-US"/>
              <a:t>‹#›</a:t>
            </a:fld>
            <a:endParaRPr/>
          </a:p>
        </p:txBody>
      </p:sp>
      <p:cxnSp>
        <p:nvCxnSpPr>
          <p:cNvPr id="61" name="Google Shape;61;p30"/>
          <p:cNvCxnSpPr/>
          <p:nvPr/>
        </p:nvCxnSpPr>
        <p:spPr>
          <a:xfrm>
            <a:off x="4957950" y="4798838"/>
            <a:ext cx="3803400" cy="0"/>
          </a:xfrm>
          <a:prstGeom prst="straightConnector1">
            <a:avLst/>
          </a:prstGeom>
          <a:noFill/>
          <a:ln w="19050" cap="flat" cmpd="sng">
            <a:solidFill>
              <a:schemeClr val="lt1"/>
            </a:solidFill>
            <a:prstDash val="solid"/>
            <a:round/>
            <a:headEnd type="none" w="sm" len="sm"/>
            <a:tailEnd type="oval" w="med" len="med"/>
          </a:ln>
        </p:spPr>
      </p:cxnSp>
      <p:cxnSp>
        <p:nvCxnSpPr>
          <p:cNvPr id="62" name="Google Shape;62;p30"/>
          <p:cNvCxnSpPr/>
          <p:nvPr/>
        </p:nvCxnSpPr>
        <p:spPr>
          <a:xfrm rot="10800000">
            <a:off x="394350" y="2079300"/>
            <a:ext cx="0" cy="98490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63"/>
        <p:cNvGrpSpPr/>
        <p:nvPr/>
      </p:nvGrpSpPr>
      <p:grpSpPr>
        <a:xfrm>
          <a:off x="0" y="0"/>
          <a:ext cx="0" cy="0"/>
          <a:chOff x="0" y="0"/>
          <a:chExt cx="0" cy="0"/>
        </a:xfrm>
      </p:grpSpPr>
      <p:sp>
        <p:nvSpPr>
          <p:cNvPr id="64" name="Google Shape;64;p31"/>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5" name="Google Shape;65;p31"/>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sm" len="sm"/>
          </a:ln>
        </p:spPr>
      </p:cxnSp>
      <p:sp>
        <p:nvSpPr>
          <p:cNvPr id="66" name="Google Shape;66;p31"/>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7" name="Google Shape;67;p31"/>
          <p:cNvCxnSpPr/>
          <p:nvPr/>
        </p:nvCxnSpPr>
        <p:spPr>
          <a:xfrm>
            <a:off x="4957925" y="339563"/>
            <a:ext cx="3803400" cy="0"/>
          </a:xfrm>
          <a:prstGeom prst="straightConnector1">
            <a:avLst/>
          </a:prstGeom>
          <a:noFill/>
          <a:ln w="19050" cap="flat" cmpd="sng">
            <a:solidFill>
              <a:schemeClr val="lt1"/>
            </a:solidFill>
            <a:prstDash val="solid"/>
            <a:round/>
            <a:headEnd type="none" w="sm" len="sm"/>
            <a:tailEnd type="oval" w="med" len="med"/>
          </a:ln>
        </p:spPr>
      </p:cxnSp>
      <p:cxnSp>
        <p:nvCxnSpPr>
          <p:cNvPr id="68" name="Google Shape;68;p31"/>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sm" len="sm"/>
          </a:ln>
        </p:spPr>
      </p:cxnSp>
      <p:sp>
        <p:nvSpPr>
          <p:cNvPr id="69" name="Google Shape;69;p31"/>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9pPr>
          </a:lstStyle>
          <a:p>
            <a:pPr marL="0" lvl="0" indent="0" algn="ctr" rtl="0">
              <a:spcBef>
                <a:spcPts val="0"/>
              </a:spcBef>
              <a:spcAft>
                <a:spcPts val="0"/>
              </a:spcAft>
              <a:buNone/>
            </a:pPr>
            <a:fld id="{00000000-1234-1234-1234-123412341234}" type="slidenum">
              <a:rPr lang="en-US"/>
              <a:t>‹#›</a:t>
            </a:fld>
            <a:endParaRPr/>
          </a:p>
        </p:txBody>
      </p:sp>
      <p:cxnSp>
        <p:nvCxnSpPr>
          <p:cNvPr id="70" name="Google Shape;70;p31"/>
          <p:cNvCxnSpPr/>
          <p:nvPr/>
        </p:nvCxnSpPr>
        <p:spPr>
          <a:xfrm>
            <a:off x="4957950" y="4798838"/>
            <a:ext cx="3803400" cy="0"/>
          </a:xfrm>
          <a:prstGeom prst="straightConnector1">
            <a:avLst/>
          </a:prstGeom>
          <a:noFill/>
          <a:ln w="19050" cap="flat" cmpd="sng">
            <a:solidFill>
              <a:schemeClr val="lt1"/>
            </a:solidFill>
            <a:prstDash val="solid"/>
            <a:round/>
            <a:headEnd type="none" w="sm" len="sm"/>
            <a:tailEnd type="oval" w="med" len="med"/>
          </a:ln>
        </p:spPr>
      </p:cxnSp>
      <p:sp>
        <p:nvSpPr>
          <p:cNvPr id="71" name="Google Shape;71;p3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72" name="Google Shape;72;p31"/>
          <p:cNvSpPr txBox="1">
            <a:spLocks noGrp="1"/>
          </p:cNvSpPr>
          <p:nvPr>
            <p:ph type="subTitle" idx="1"/>
          </p:nvPr>
        </p:nvSpPr>
        <p:spPr>
          <a:xfrm>
            <a:off x="720025" y="1610942"/>
            <a:ext cx="7704000" cy="530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73" name="Google Shape;73;p31"/>
          <p:cNvSpPr txBox="1">
            <a:spLocks noGrp="1"/>
          </p:cNvSpPr>
          <p:nvPr>
            <p:ph type="subTitle" idx="2"/>
          </p:nvPr>
        </p:nvSpPr>
        <p:spPr>
          <a:xfrm>
            <a:off x="720025" y="2731125"/>
            <a:ext cx="7704000" cy="527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74" name="Google Shape;74;p31"/>
          <p:cNvSpPr txBox="1">
            <a:spLocks noGrp="1"/>
          </p:cNvSpPr>
          <p:nvPr>
            <p:ph type="subTitle" idx="3"/>
          </p:nvPr>
        </p:nvSpPr>
        <p:spPr>
          <a:xfrm>
            <a:off x="720025" y="3851625"/>
            <a:ext cx="7704000" cy="527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75" name="Google Shape;75;p31"/>
          <p:cNvSpPr txBox="1">
            <a:spLocks noGrp="1"/>
          </p:cNvSpPr>
          <p:nvPr>
            <p:ph type="subTitle" idx="4"/>
          </p:nvPr>
        </p:nvSpPr>
        <p:spPr>
          <a:xfrm>
            <a:off x="720025" y="1241274"/>
            <a:ext cx="7704000" cy="393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l">
              <a:lnSpc>
                <a:spcPct val="115000"/>
              </a:lnSpc>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76" name="Google Shape;76;p31"/>
          <p:cNvSpPr txBox="1">
            <a:spLocks noGrp="1"/>
          </p:cNvSpPr>
          <p:nvPr>
            <p:ph type="subTitle" idx="5"/>
          </p:nvPr>
        </p:nvSpPr>
        <p:spPr>
          <a:xfrm>
            <a:off x="720025" y="2350125"/>
            <a:ext cx="7704000" cy="393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l">
              <a:lnSpc>
                <a:spcPct val="115000"/>
              </a:lnSpc>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77" name="Google Shape;77;p31"/>
          <p:cNvSpPr txBox="1">
            <a:spLocks noGrp="1"/>
          </p:cNvSpPr>
          <p:nvPr>
            <p:ph type="subTitle" idx="6"/>
          </p:nvPr>
        </p:nvSpPr>
        <p:spPr>
          <a:xfrm>
            <a:off x="720025" y="3470625"/>
            <a:ext cx="7704000" cy="393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l">
              <a:lnSpc>
                <a:spcPct val="115000"/>
              </a:lnSpc>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8"/>
        <p:cNvGrpSpPr/>
        <p:nvPr/>
      </p:nvGrpSpPr>
      <p:grpSpPr>
        <a:xfrm>
          <a:off x="0" y="0"/>
          <a:ext cx="0" cy="0"/>
          <a:chOff x="0" y="0"/>
          <a:chExt cx="0" cy="0"/>
        </a:xfrm>
      </p:grpSpPr>
      <p:sp>
        <p:nvSpPr>
          <p:cNvPr id="79" name="Google Shape;79;p32"/>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0" name="Google Shape;80;p32"/>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sm" len="sm"/>
          </a:ln>
        </p:spPr>
      </p:cxnSp>
      <p:sp>
        <p:nvSpPr>
          <p:cNvPr id="81" name="Google Shape;81;p32"/>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2" name="Google Shape;82;p32"/>
          <p:cNvCxnSpPr/>
          <p:nvPr/>
        </p:nvCxnSpPr>
        <p:spPr>
          <a:xfrm>
            <a:off x="4957925" y="339563"/>
            <a:ext cx="3803400" cy="0"/>
          </a:xfrm>
          <a:prstGeom prst="straightConnector1">
            <a:avLst/>
          </a:prstGeom>
          <a:noFill/>
          <a:ln w="19050" cap="flat" cmpd="sng">
            <a:solidFill>
              <a:schemeClr val="lt1"/>
            </a:solidFill>
            <a:prstDash val="solid"/>
            <a:round/>
            <a:headEnd type="none" w="sm" len="sm"/>
            <a:tailEnd type="oval" w="med" len="med"/>
          </a:ln>
        </p:spPr>
      </p:cxnSp>
      <p:cxnSp>
        <p:nvCxnSpPr>
          <p:cNvPr id="83" name="Google Shape;83;p32"/>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sm" len="sm"/>
          </a:ln>
        </p:spPr>
      </p:cxnSp>
      <p:sp>
        <p:nvSpPr>
          <p:cNvPr id="84" name="Google Shape;84;p32"/>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9pPr>
          </a:lstStyle>
          <a:p>
            <a:pPr marL="0" lvl="0" indent="0" algn="ctr" rtl="0">
              <a:spcBef>
                <a:spcPts val="0"/>
              </a:spcBef>
              <a:spcAft>
                <a:spcPts val="0"/>
              </a:spcAft>
              <a:buNone/>
            </a:pPr>
            <a:fld id="{00000000-1234-1234-1234-123412341234}" type="slidenum">
              <a:rPr lang="en-US"/>
              <a:t>‹#›</a:t>
            </a:fld>
            <a:endParaRPr/>
          </a:p>
        </p:txBody>
      </p:sp>
      <p:cxnSp>
        <p:nvCxnSpPr>
          <p:cNvPr id="85" name="Google Shape;85;p32"/>
          <p:cNvCxnSpPr/>
          <p:nvPr/>
        </p:nvCxnSpPr>
        <p:spPr>
          <a:xfrm>
            <a:off x="4957950" y="4798838"/>
            <a:ext cx="3803400" cy="0"/>
          </a:xfrm>
          <a:prstGeom prst="straightConnector1">
            <a:avLst/>
          </a:prstGeom>
          <a:noFill/>
          <a:ln w="19050" cap="flat" cmpd="sng">
            <a:solidFill>
              <a:schemeClr val="lt1"/>
            </a:solidFill>
            <a:prstDash val="solid"/>
            <a:round/>
            <a:headEnd type="none" w="sm" len="sm"/>
            <a:tailEnd type="oval" w="med" len="med"/>
          </a:ln>
        </p:spPr>
      </p:cxnSp>
      <p:sp>
        <p:nvSpPr>
          <p:cNvPr id="86" name="Google Shape;86;p32"/>
          <p:cNvSpPr txBox="1">
            <a:spLocks noGrp="1"/>
          </p:cNvSpPr>
          <p:nvPr>
            <p:ph type="title"/>
          </p:nvPr>
        </p:nvSpPr>
        <p:spPr>
          <a:xfrm>
            <a:off x="969900" y="3387600"/>
            <a:ext cx="7204200" cy="531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3000"/>
              <a:buNone/>
              <a:defRPr>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87" name="Google Shape;87;p32"/>
          <p:cNvSpPr txBox="1">
            <a:spLocks noGrp="1"/>
          </p:cNvSpPr>
          <p:nvPr>
            <p:ph type="subTitle" idx="1"/>
          </p:nvPr>
        </p:nvSpPr>
        <p:spPr>
          <a:xfrm>
            <a:off x="969900" y="1312625"/>
            <a:ext cx="7204200" cy="14784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8"/>
        <p:cNvGrpSpPr/>
        <p:nvPr/>
      </p:nvGrpSpPr>
      <p:grpSpPr>
        <a:xfrm>
          <a:off x="0" y="0"/>
          <a:ext cx="0" cy="0"/>
          <a:chOff x="0" y="0"/>
          <a:chExt cx="0" cy="0"/>
        </a:xfrm>
      </p:grpSpPr>
      <p:sp>
        <p:nvSpPr>
          <p:cNvPr id="89" name="Google Shape;89;p33"/>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0" name="Google Shape;90;p33"/>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sm" len="sm"/>
          </a:ln>
        </p:spPr>
      </p:cxnSp>
      <p:sp>
        <p:nvSpPr>
          <p:cNvPr id="91" name="Google Shape;91;p33"/>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2" name="Google Shape;92;p33"/>
          <p:cNvCxnSpPr/>
          <p:nvPr/>
        </p:nvCxnSpPr>
        <p:spPr>
          <a:xfrm>
            <a:off x="4957925" y="339563"/>
            <a:ext cx="3803400" cy="0"/>
          </a:xfrm>
          <a:prstGeom prst="straightConnector1">
            <a:avLst/>
          </a:prstGeom>
          <a:noFill/>
          <a:ln w="19050" cap="flat" cmpd="sng">
            <a:solidFill>
              <a:schemeClr val="lt1"/>
            </a:solidFill>
            <a:prstDash val="solid"/>
            <a:round/>
            <a:headEnd type="none" w="sm" len="sm"/>
            <a:tailEnd type="oval" w="med" len="med"/>
          </a:ln>
        </p:spPr>
      </p:cxnSp>
      <p:cxnSp>
        <p:nvCxnSpPr>
          <p:cNvPr id="93" name="Google Shape;93;p33"/>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sm" len="sm"/>
          </a:ln>
        </p:spPr>
      </p:cxnSp>
      <p:sp>
        <p:nvSpPr>
          <p:cNvPr id="94" name="Google Shape;94;p33"/>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9pPr>
          </a:lstStyle>
          <a:p>
            <a:pPr marL="0" lvl="0" indent="0" algn="ctr" rtl="0">
              <a:spcBef>
                <a:spcPts val="0"/>
              </a:spcBef>
              <a:spcAft>
                <a:spcPts val="0"/>
              </a:spcAft>
              <a:buNone/>
            </a:pPr>
            <a:fld id="{00000000-1234-1234-1234-123412341234}" type="slidenum">
              <a:rPr lang="en-US"/>
              <a:t>‹#›</a:t>
            </a:fld>
            <a:endParaRPr/>
          </a:p>
        </p:txBody>
      </p:sp>
      <p:cxnSp>
        <p:nvCxnSpPr>
          <p:cNvPr id="95" name="Google Shape;95;p33"/>
          <p:cNvCxnSpPr/>
          <p:nvPr/>
        </p:nvCxnSpPr>
        <p:spPr>
          <a:xfrm>
            <a:off x="4957950" y="4798838"/>
            <a:ext cx="3803400" cy="0"/>
          </a:xfrm>
          <a:prstGeom prst="straightConnector1">
            <a:avLst/>
          </a:prstGeom>
          <a:noFill/>
          <a:ln w="19050" cap="flat" cmpd="sng">
            <a:solidFill>
              <a:schemeClr val="lt1"/>
            </a:solidFill>
            <a:prstDash val="solid"/>
            <a:round/>
            <a:headEnd type="none" w="sm" len="sm"/>
            <a:tailEnd type="oval" w="med" len="med"/>
          </a:ln>
        </p:spPr>
      </p:cxnSp>
      <p:sp>
        <p:nvSpPr>
          <p:cNvPr id="96" name="Google Shape;96;p33"/>
          <p:cNvSpPr txBox="1">
            <a:spLocks noGrp="1"/>
          </p:cNvSpPr>
          <p:nvPr>
            <p:ph type="title" hasCustomPrompt="1"/>
          </p:nvPr>
        </p:nvSpPr>
        <p:spPr>
          <a:xfrm>
            <a:off x="1284000" y="1429725"/>
            <a:ext cx="6576000" cy="140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9600"/>
              <a:buNone/>
              <a:defRPr sz="6000">
                <a:solidFill>
                  <a:schemeClr val="dk2"/>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97" name="Google Shape;97;p33"/>
          <p:cNvSpPr txBox="1">
            <a:spLocks noGrp="1"/>
          </p:cNvSpPr>
          <p:nvPr>
            <p:ph type="subTitle" idx="1"/>
          </p:nvPr>
        </p:nvSpPr>
        <p:spPr>
          <a:xfrm>
            <a:off x="1284000" y="2985500"/>
            <a:ext cx="6576000" cy="497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98"/>
        <p:cNvGrpSpPr/>
        <p:nvPr/>
      </p:nvGrpSpPr>
      <p:grpSpPr>
        <a:xfrm>
          <a:off x="0" y="0"/>
          <a:ext cx="0" cy="0"/>
          <a:chOff x="0" y="0"/>
          <a:chExt cx="0" cy="0"/>
        </a:xfrm>
      </p:grpSpPr>
      <p:sp>
        <p:nvSpPr>
          <p:cNvPr id="99" name="Google Shape;99;p34"/>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0" name="Google Shape;100;p34"/>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sm" len="sm"/>
          </a:ln>
        </p:spPr>
      </p:cxnSp>
      <p:sp>
        <p:nvSpPr>
          <p:cNvPr id="101" name="Google Shape;101;p34"/>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2" name="Google Shape;102;p34"/>
          <p:cNvCxnSpPr/>
          <p:nvPr/>
        </p:nvCxnSpPr>
        <p:spPr>
          <a:xfrm>
            <a:off x="4957925" y="339563"/>
            <a:ext cx="3803400" cy="0"/>
          </a:xfrm>
          <a:prstGeom prst="straightConnector1">
            <a:avLst/>
          </a:prstGeom>
          <a:noFill/>
          <a:ln w="19050" cap="flat" cmpd="sng">
            <a:solidFill>
              <a:schemeClr val="lt1"/>
            </a:solidFill>
            <a:prstDash val="solid"/>
            <a:round/>
            <a:headEnd type="none" w="sm" len="sm"/>
            <a:tailEnd type="oval" w="med" len="med"/>
          </a:ln>
        </p:spPr>
      </p:cxnSp>
      <p:cxnSp>
        <p:nvCxnSpPr>
          <p:cNvPr id="103" name="Google Shape;103;p34"/>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sm" len="sm"/>
          </a:ln>
        </p:spPr>
      </p:cxnSp>
      <p:sp>
        <p:nvSpPr>
          <p:cNvPr id="104" name="Google Shape;104;p34"/>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9pPr>
          </a:lstStyle>
          <a:p>
            <a:pPr marL="0" lvl="0" indent="0" algn="ctr" rtl="0">
              <a:spcBef>
                <a:spcPts val="0"/>
              </a:spcBef>
              <a:spcAft>
                <a:spcPts val="0"/>
              </a:spcAft>
              <a:buNone/>
            </a:pPr>
            <a:fld id="{00000000-1234-1234-1234-123412341234}" type="slidenum">
              <a:rPr lang="en-US"/>
              <a:t>‹#›</a:t>
            </a:fld>
            <a:endParaRPr/>
          </a:p>
        </p:txBody>
      </p:sp>
      <p:cxnSp>
        <p:nvCxnSpPr>
          <p:cNvPr id="105" name="Google Shape;105;p34"/>
          <p:cNvCxnSpPr/>
          <p:nvPr/>
        </p:nvCxnSpPr>
        <p:spPr>
          <a:xfrm>
            <a:off x="4957950" y="4798838"/>
            <a:ext cx="3803400" cy="0"/>
          </a:xfrm>
          <a:prstGeom prst="straightConnector1">
            <a:avLst/>
          </a:prstGeom>
          <a:noFill/>
          <a:ln w="19050" cap="flat" cmpd="sng">
            <a:solidFill>
              <a:schemeClr val="lt1"/>
            </a:solidFill>
            <a:prstDash val="solid"/>
            <a:round/>
            <a:headEnd type="none" w="sm" len="sm"/>
            <a:tailEnd type="oval" w="med" len="med"/>
          </a:ln>
        </p:spPr>
      </p:cxnSp>
      <p:sp>
        <p:nvSpPr>
          <p:cNvPr id="106" name="Google Shape;106;p34"/>
          <p:cNvSpPr txBox="1">
            <a:spLocks noGrp="1"/>
          </p:cNvSpPr>
          <p:nvPr>
            <p:ph type="title"/>
          </p:nvPr>
        </p:nvSpPr>
        <p:spPr>
          <a:xfrm>
            <a:off x="2223600" y="552112"/>
            <a:ext cx="4696800" cy="76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07" name="Google Shape;107;p34"/>
          <p:cNvSpPr txBox="1">
            <a:spLocks noGrp="1"/>
          </p:cNvSpPr>
          <p:nvPr>
            <p:ph type="subTitle" idx="1"/>
          </p:nvPr>
        </p:nvSpPr>
        <p:spPr>
          <a:xfrm>
            <a:off x="2223600" y="1364275"/>
            <a:ext cx="4696800" cy="428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08" name="Google Shape;108;p34"/>
          <p:cNvSpPr txBox="1">
            <a:spLocks noGrp="1"/>
          </p:cNvSpPr>
          <p:nvPr>
            <p:ph type="title" idx="2"/>
          </p:nvPr>
        </p:nvSpPr>
        <p:spPr>
          <a:xfrm>
            <a:off x="2223600" y="1904368"/>
            <a:ext cx="4696800" cy="76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45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09" name="Google Shape;109;p34"/>
          <p:cNvSpPr txBox="1">
            <a:spLocks noGrp="1"/>
          </p:cNvSpPr>
          <p:nvPr>
            <p:ph type="subTitle" idx="3"/>
          </p:nvPr>
        </p:nvSpPr>
        <p:spPr>
          <a:xfrm>
            <a:off x="2223600" y="2716527"/>
            <a:ext cx="4696800" cy="446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10" name="Google Shape;110;p34"/>
          <p:cNvSpPr txBox="1">
            <a:spLocks noGrp="1"/>
          </p:cNvSpPr>
          <p:nvPr>
            <p:ph type="title" idx="4"/>
          </p:nvPr>
        </p:nvSpPr>
        <p:spPr>
          <a:xfrm>
            <a:off x="2223600" y="3256624"/>
            <a:ext cx="4696800" cy="76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11" name="Google Shape;111;p34"/>
          <p:cNvSpPr txBox="1">
            <a:spLocks noGrp="1"/>
          </p:cNvSpPr>
          <p:nvPr>
            <p:ph type="subTitle" idx="5"/>
          </p:nvPr>
        </p:nvSpPr>
        <p:spPr>
          <a:xfrm>
            <a:off x="2223600" y="4068797"/>
            <a:ext cx="4696800" cy="446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12"/>
        <p:cNvGrpSpPr/>
        <p:nvPr/>
      </p:nvGrpSpPr>
      <p:grpSpPr>
        <a:xfrm>
          <a:off x="0" y="0"/>
          <a:ext cx="0" cy="0"/>
          <a:chOff x="0" y="0"/>
          <a:chExt cx="0" cy="0"/>
        </a:xfrm>
      </p:grpSpPr>
      <p:sp>
        <p:nvSpPr>
          <p:cNvPr id="113" name="Google Shape;113;p35"/>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4" name="Google Shape;114;p35"/>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sm" len="sm"/>
          </a:ln>
        </p:spPr>
      </p:cxnSp>
      <p:sp>
        <p:nvSpPr>
          <p:cNvPr id="115" name="Google Shape;115;p35"/>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6" name="Google Shape;116;p35"/>
          <p:cNvCxnSpPr/>
          <p:nvPr/>
        </p:nvCxnSpPr>
        <p:spPr>
          <a:xfrm>
            <a:off x="4957925" y="339563"/>
            <a:ext cx="3803400" cy="0"/>
          </a:xfrm>
          <a:prstGeom prst="straightConnector1">
            <a:avLst/>
          </a:prstGeom>
          <a:noFill/>
          <a:ln w="19050" cap="flat" cmpd="sng">
            <a:solidFill>
              <a:schemeClr val="lt1"/>
            </a:solidFill>
            <a:prstDash val="solid"/>
            <a:round/>
            <a:headEnd type="none" w="sm" len="sm"/>
            <a:tailEnd type="oval" w="med" len="med"/>
          </a:ln>
        </p:spPr>
      </p:cxnSp>
      <p:cxnSp>
        <p:nvCxnSpPr>
          <p:cNvPr id="117" name="Google Shape;117;p35"/>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sm" len="sm"/>
          </a:ln>
        </p:spPr>
      </p:cxnSp>
      <p:sp>
        <p:nvSpPr>
          <p:cNvPr id="118" name="Google Shape;118;p35"/>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ulish"/>
                <a:ea typeface="Mulish"/>
                <a:cs typeface="Mulish"/>
                <a:sym typeface="Mulish"/>
              </a:defRPr>
            </a:lvl9pPr>
          </a:lstStyle>
          <a:p>
            <a:pPr marL="0" lvl="0" indent="0" algn="ctr" rtl="0">
              <a:spcBef>
                <a:spcPts val="0"/>
              </a:spcBef>
              <a:spcAft>
                <a:spcPts val="0"/>
              </a:spcAft>
              <a:buNone/>
            </a:pPr>
            <a:fld id="{00000000-1234-1234-1234-123412341234}" type="slidenum">
              <a:rPr lang="en-US"/>
              <a:t>‹#›</a:t>
            </a:fld>
            <a:endParaRPr/>
          </a:p>
        </p:txBody>
      </p:sp>
      <p:cxnSp>
        <p:nvCxnSpPr>
          <p:cNvPr id="119" name="Google Shape;119;p35"/>
          <p:cNvCxnSpPr/>
          <p:nvPr/>
        </p:nvCxnSpPr>
        <p:spPr>
          <a:xfrm>
            <a:off x="4957950" y="4798838"/>
            <a:ext cx="3803400" cy="0"/>
          </a:xfrm>
          <a:prstGeom prst="straightConnector1">
            <a:avLst/>
          </a:prstGeom>
          <a:noFill/>
          <a:ln w="19050" cap="flat" cmpd="sng">
            <a:solidFill>
              <a:schemeClr val="lt1"/>
            </a:solidFill>
            <a:prstDash val="solid"/>
            <a:round/>
            <a:headEnd type="none" w="sm" len="sm"/>
            <a:tailEnd type="oval" w="med" len="med"/>
          </a:ln>
        </p:spPr>
      </p:cxnSp>
      <p:sp>
        <p:nvSpPr>
          <p:cNvPr id="120" name="Google Shape;120;p35"/>
          <p:cNvSpPr txBox="1">
            <a:spLocks noGrp="1"/>
          </p:cNvSpPr>
          <p:nvPr>
            <p:ph type="title"/>
          </p:nvPr>
        </p:nvSpPr>
        <p:spPr>
          <a:xfrm>
            <a:off x="720000" y="1148563"/>
            <a:ext cx="3944700" cy="160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21" name="Google Shape;121;p35"/>
          <p:cNvSpPr txBox="1">
            <a:spLocks noGrp="1"/>
          </p:cNvSpPr>
          <p:nvPr>
            <p:ph type="subTitle" idx="1"/>
          </p:nvPr>
        </p:nvSpPr>
        <p:spPr>
          <a:xfrm>
            <a:off x="720000" y="2878638"/>
            <a:ext cx="3944700" cy="11163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2" name="Google Shape;122;p35"/>
          <p:cNvSpPr>
            <a:spLocks noGrp="1"/>
          </p:cNvSpPr>
          <p:nvPr>
            <p:ph type="pic" idx="2"/>
          </p:nvPr>
        </p:nvSpPr>
        <p:spPr>
          <a:xfrm>
            <a:off x="5149825" y="691038"/>
            <a:ext cx="3070800" cy="3761400"/>
          </a:xfrm>
          <a:prstGeom prst="ellipse">
            <a:avLst/>
          </a:prstGeom>
          <a:noFill/>
          <a:ln w="19050" cap="flat" cmpd="sng">
            <a:solidFill>
              <a:schemeClr val="dk2"/>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9pPr>
          </a:lstStyle>
          <a:p>
            <a:endParaRPr/>
          </a:p>
        </p:txBody>
      </p:sp>
      <p:sp>
        <p:nvSpPr>
          <p:cNvPr id="7" name="Google Shape;7;p26"/>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Mulish"/>
              <a:buChar char="●"/>
              <a:defRPr sz="1400" b="0" i="0" u="none" strike="noStrike" cap="none">
                <a:solidFill>
                  <a:schemeClr val="dk1"/>
                </a:solidFill>
                <a:latin typeface="Mulish"/>
                <a:ea typeface="Mulish"/>
                <a:cs typeface="Mulish"/>
                <a:sym typeface="Mulish"/>
              </a:defRPr>
            </a:lvl1pPr>
            <a:lvl2pPr marL="914400" marR="0" lvl="1" indent="-317500" algn="l" rtl="0">
              <a:lnSpc>
                <a:spcPct val="115000"/>
              </a:lnSpc>
              <a:spcBef>
                <a:spcPts val="1600"/>
              </a:spcBef>
              <a:spcAft>
                <a:spcPts val="0"/>
              </a:spcAft>
              <a:buClr>
                <a:schemeClr val="dk1"/>
              </a:buClr>
              <a:buSzPts val="1400"/>
              <a:buFont typeface="Mulish"/>
              <a:buChar char="○"/>
              <a:defRPr sz="1400" b="0" i="0" u="none" strike="noStrike" cap="none">
                <a:solidFill>
                  <a:schemeClr val="dk1"/>
                </a:solidFill>
                <a:latin typeface="Mulish"/>
                <a:ea typeface="Mulish"/>
                <a:cs typeface="Mulish"/>
                <a:sym typeface="Mulish"/>
              </a:defRPr>
            </a:lvl2pPr>
            <a:lvl3pPr marL="1371600" marR="0" lvl="2" indent="-317500" algn="l" rtl="0">
              <a:lnSpc>
                <a:spcPct val="115000"/>
              </a:lnSpc>
              <a:spcBef>
                <a:spcPts val="1600"/>
              </a:spcBef>
              <a:spcAft>
                <a:spcPts val="0"/>
              </a:spcAft>
              <a:buClr>
                <a:schemeClr val="dk1"/>
              </a:buClr>
              <a:buSzPts val="1400"/>
              <a:buFont typeface="Mulish"/>
              <a:buChar char="■"/>
              <a:defRPr sz="1400" b="0" i="0" u="none" strike="noStrike" cap="none">
                <a:solidFill>
                  <a:schemeClr val="dk1"/>
                </a:solidFill>
                <a:latin typeface="Mulish"/>
                <a:ea typeface="Mulish"/>
                <a:cs typeface="Mulish"/>
                <a:sym typeface="Mulish"/>
              </a:defRPr>
            </a:lvl3pPr>
            <a:lvl4pPr marL="1828800" marR="0" lvl="3" indent="-317500" algn="l" rtl="0">
              <a:lnSpc>
                <a:spcPct val="115000"/>
              </a:lnSpc>
              <a:spcBef>
                <a:spcPts val="1600"/>
              </a:spcBef>
              <a:spcAft>
                <a:spcPts val="0"/>
              </a:spcAft>
              <a:buClr>
                <a:schemeClr val="dk1"/>
              </a:buClr>
              <a:buSzPts val="1400"/>
              <a:buFont typeface="Mulish"/>
              <a:buChar char="●"/>
              <a:defRPr sz="1400" b="0" i="0" u="none" strike="noStrike" cap="none">
                <a:solidFill>
                  <a:schemeClr val="dk1"/>
                </a:solidFill>
                <a:latin typeface="Mulish"/>
                <a:ea typeface="Mulish"/>
                <a:cs typeface="Mulish"/>
                <a:sym typeface="Mulish"/>
              </a:defRPr>
            </a:lvl4pPr>
            <a:lvl5pPr marL="2286000" marR="0" lvl="4" indent="-317500" algn="l" rtl="0">
              <a:lnSpc>
                <a:spcPct val="115000"/>
              </a:lnSpc>
              <a:spcBef>
                <a:spcPts val="1600"/>
              </a:spcBef>
              <a:spcAft>
                <a:spcPts val="0"/>
              </a:spcAft>
              <a:buClr>
                <a:schemeClr val="dk1"/>
              </a:buClr>
              <a:buSzPts val="1400"/>
              <a:buFont typeface="Mulish"/>
              <a:buChar char="○"/>
              <a:defRPr sz="1400" b="0" i="0" u="none" strike="noStrike" cap="none">
                <a:solidFill>
                  <a:schemeClr val="dk1"/>
                </a:solidFill>
                <a:latin typeface="Mulish"/>
                <a:ea typeface="Mulish"/>
                <a:cs typeface="Mulish"/>
                <a:sym typeface="Mulish"/>
              </a:defRPr>
            </a:lvl5pPr>
            <a:lvl6pPr marL="2743200" marR="0" lvl="5" indent="-317500" algn="l" rtl="0">
              <a:lnSpc>
                <a:spcPct val="115000"/>
              </a:lnSpc>
              <a:spcBef>
                <a:spcPts val="1600"/>
              </a:spcBef>
              <a:spcAft>
                <a:spcPts val="0"/>
              </a:spcAft>
              <a:buClr>
                <a:schemeClr val="dk1"/>
              </a:buClr>
              <a:buSzPts val="1400"/>
              <a:buFont typeface="Mulish"/>
              <a:buChar char="■"/>
              <a:defRPr sz="1400" b="0" i="0" u="none" strike="noStrike" cap="none">
                <a:solidFill>
                  <a:schemeClr val="dk1"/>
                </a:solidFill>
                <a:latin typeface="Mulish"/>
                <a:ea typeface="Mulish"/>
                <a:cs typeface="Mulish"/>
                <a:sym typeface="Mulish"/>
              </a:defRPr>
            </a:lvl6pPr>
            <a:lvl7pPr marL="3200400" marR="0" lvl="6" indent="-317500" algn="l" rtl="0">
              <a:lnSpc>
                <a:spcPct val="115000"/>
              </a:lnSpc>
              <a:spcBef>
                <a:spcPts val="1600"/>
              </a:spcBef>
              <a:spcAft>
                <a:spcPts val="0"/>
              </a:spcAft>
              <a:buClr>
                <a:schemeClr val="dk1"/>
              </a:buClr>
              <a:buSzPts val="1400"/>
              <a:buFont typeface="Mulish"/>
              <a:buChar char="●"/>
              <a:defRPr sz="1400" b="0" i="0" u="none" strike="noStrike" cap="none">
                <a:solidFill>
                  <a:schemeClr val="dk1"/>
                </a:solidFill>
                <a:latin typeface="Mulish"/>
                <a:ea typeface="Mulish"/>
                <a:cs typeface="Mulish"/>
                <a:sym typeface="Mulish"/>
              </a:defRPr>
            </a:lvl7pPr>
            <a:lvl8pPr marL="3657600" marR="0" lvl="7" indent="-317500" algn="l" rtl="0">
              <a:lnSpc>
                <a:spcPct val="115000"/>
              </a:lnSpc>
              <a:spcBef>
                <a:spcPts val="1600"/>
              </a:spcBef>
              <a:spcAft>
                <a:spcPts val="0"/>
              </a:spcAft>
              <a:buClr>
                <a:schemeClr val="dk1"/>
              </a:buClr>
              <a:buSzPts val="1400"/>
              <a:buFont typeface="Mulish"/>
              <a:buChar char="○"/>
              <a:defRPr sz="1400" b="0" i="0" u="none" strike="noStrike" cap="none">
                <a:solidFill>
                  <a:schemeClr val="dk1"/>
                </a:solidFill>
                <a:latin typeface="Mulish"/>
                <a:ea typeface="Mulish"/>
                <a:cs typeface="Mulish"/>
                <a:sym typeface="Mulish"/>
              </a:defRPr>
            </a:lvl8pPr>
            <a:lvl9pPr marL="4114800" marR="0" lvl="8" indent="-317500" algn="l" rtl="0">
              <a:lnSpc>
                <a:spcPct val="115000"/>
              </a:lnSpc>
              <a:spcBef>
                <a:spcPts val="1600"/>
              </a:spcBef>
              <a:spcAft>
                <a:spcPts val="1600"/>
              </a:spcAft>
              <a:buClr>
                <a:schemeClr val="dk1"/>
              </a:buClr>
              <a:buSzPts val="1400"/>
              <a:buFont typeface="Mulish"/>
              <a:buChar char="■"/>
              <a:defRPr sz="1400" b="0" i="0" u="none" strike="noStrike" cap="none">
                <a:solidFill>
                  <a:schemeClr val="dk1"/>
                </a:solidFill>
                <a:latin typeface="Mulish"/>
                <a:ea typeface="Mulish"/>
                <a:cs typeface="Mulish"/>
                <a:sym typeface="Mulish"/>
              </a:defRPr>
            </a:lvl9pPr>
          </a:lstStyle>
          <a:p>
            <a:endParaRPr/>
          </a:p>
        </p:txBody>
      </p:sp>
      <p:sp>
        <p:nvSpPr>
          <p:cNvPr id="8" name="Google Shape;8;p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Mulish"/>
                <a:ea typeface="Mulish"/>
                <a:cs typeface="Mulish"/>
                <a:sym typeface="Mulish"/>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data.mendeley.com/datasets/kjgrct2yn3/3"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hyperlink" Target="https://www.kaggle.com/datasets/deepcontractor/smoke-detection-dataset" TargetMode="External"/><Relationship Id="rId4" Type="http://schemas.openxmlformats.org/officeDocument/2006/relationships/hyperlink" Target="https://www.kaggle.com/datasets/khajaahmed1/iot-indoor-air-qualit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jpg"/><Relationship Id="rId2" Type="http://schemas.openxmlformats.org/officeDocument/2006/relationships/notesSlide" Target="../notesSlides/notesSlide8.xml"/><Relationship Id="rId16"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1"/>
          <p:cNvSpPr txBox="1">
            <a:spLocks noGrp="1"/>
          </p:cNvSpPr>
          <p:nvPr>
            <p:ph type="ctrTitle"/>
          </p:nvPr>
        </p:nvSpPr>
        <p:spPr>
          <a:xfrm>
            <a:off x="1617750" y="1355264"/>
            <a:ext cx="5925600" cy="1220719"/>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5200"/>
              <a:buNone/>
            </a:pPr>
            <a:r>
              <a:rPr lang="en-US" sz="3600" dirty="0">
                <a:solidFill>
                  <a:srgbClr val="5C5C5F"/>
                </a:solidFill>
                <a:latin typeface="Quicksand"/>
                <a:ea typeface="Quicksand"/>
                <a:cs typeface="Quicksand"/>
                <a:sym typeface="Quicksand"/>
              </a:rPr>
              <a:t>Smart IoT Robot for </a:t>
            </a:r>
            <a:r>
              <a:rPr lang="en-US" sz="3600" dirty="0">
                <a:solidFill>
                  <a:srgbClr val="444447"/>
                </a:solidFill>
                <a:latin typeface="Quicksand"/>
                <a:ea typeface="Quicksand"/>
                <a:cs typeface="Quicksand"/>
                <a:sym typeface="Quicksand"/>
              </a:rPr>
              <a:t>Environmental</a:t>
            </a:r>
            <a:r>
              <a:rPr lang="en-US" sz="3600" dirty="0">
                <a:solidFill>
                  <a:srgbClr val="5C5C5F"/>
                </a:solidFill>
                <a:latin typeface="Quicksand"/>
                <a:ea typeface="Quicksand"/>
                <a:cs typeface="Quicksand"/>
                <a:sym typeface="Quicksand"/>
              </a:rPr>
              <a:t> Monitoring</a:t>
            </a:r>
            <a:endParaRPr sz="5900" dirty="0">
              <a:solidFill>
                <a:schemeClr val="dk2"/>
              </a:solidFill>
            </a:endParaRPr>
          </a:p>
        </p:txBody>
      </p:sp>
      <p:sp>
        <p:nvSpPr>
          <p:cNvPr id="218" name="Google Shape;218;p1"/>
          <p:cNvSpPr txBox="1">
            <a:spLocks noGrp="1"/>
          </p:cNvSpPr>
          <p:nvPr>
            <p:ph type="subTitle" idx="1"/>
          </p:nvPr>
        </p:nvSpPr>
        <p:spPr>
          <a:xfrm>
            <a:off x="1600600" y="2615186"/>
            <a:ext cx="5942700" cy="178187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1600" dirty="0">
                <a:solidFill>
                  <a:srgbClr val="3A515C"/>
                </a:solidFill>
                <a:latin typeface="Roboto"/>
                <a:ea typeface="Roboto"/>
                <a:cs typeface="Roboto"/>
                <a:sym typeface="Roboto"/>
              </a:rPr>
              <a:t>A collaborative project by </a:t>
            </a:r>
            <a:r>
              <a:rPr lang="en-US" sz="1600" b="1" u="sng" dirty="0">
                <a:solidFill>
                  <a:srgbClr val="3A515C"/>
                </a:solidFill>
                <a:latin typeface="Roboto"/>
                <a:ea typeface="Roboto"/>
                <a:cs typeface="Roboto"/>
                <a:sym typeface="Roboto"/>
              </a:rPr>
              <a:t>Mohammed Jaber </a:t>
            </a:r>
            <a:r>
              <a:rPr lang="en-US" sz="1600" dirty="0">
                <a:solidFill>
                  <a:srgbClr val="3A515C"/>
                </a:solidFill>
                <a:latin typeface="Roboto"/>
                <a:ea typeface="Roboto"/>
                <a:cs typeface="Roboto"/>
                <a:sym typeface="Roboto"/>
              </a:rPr>
              <a:t>and</a:t>
            </a:r>
            <a:r>
              <a:rPr lang="en-US" sz="1600" b="1" dirty="0">
                <a:solidFill>
                  <a:srgbClr val="3A515C"/>
                </a:solidFill>
                <a:latin typeface="Roboto"/>
                <a:ea typeface="Roboto"/>
                <a:cs typeface="Roboto"/>
                <a:sym typeface="Roboto"/>
              </a:rPr>
              <a:t> </a:t>
            </a:r>
            <a:r>
              <a:rPr lang="en-US" sz="1600" b="1" u="sng" dirty="0">
                <a:solidFill>
                  <a:srgbClr val="3A515C"/>
                </a:solidFill>
                <a:latin typeface="Roboto"/>
                <a:ea typeface="Roboto"/>
                <a:cs typeface="Roboto"/>
                <a:sym typeface="Roboto"/>
              </a:rPr>
              <a:t>Amal Kandeel</a:t>
            </a:r>
            <a:endParaRPr b="1" u="sng" dirty="0"/>
          </a:p>
          <a:p>
            <a:pPr marL="0" lvl="0" indent="0" algn="ctr" rtl="0">
              <a:lnSpc>
                <a:spcPct val="100000"/>
              </a:lnSpc>
              <a:spcBef>
                <a:spcPts val="0"/>
              </a:spcBef>
              <a:spcAft>
                <a:spcPts val="0"/>
              </a:spcAft>
              <a:buSzPts val="1400"/>
              <a:buNone/>
            </a:pPr>
            <a:endParaRPr sz="1600" dirty="0">
              <a:solidFill>
                <a:srgbClr val="3A515C"/>
              </a:solidFill>
              <a:latin typeface="Roboto"/>
              <a:ea typeface="Roboto"/>
              <a:cs typeface="Roboto"/>
              <a:sym typeface="Roboto"/>
            </a:endParaRPr>
          </a:p>
          <a:p>
            <a:pPr marL="0" lvl="0" indent="0" algn="ctr" rtl="0">
              <a:lnSpc>
                <a:spcPct val="100000"/>
              </a:lnSpc>
              <a:spcBef>
                <a:spcPts val="0"/>
              </a:spcBef>
              <a:spcAft>
                <a:spcPts val="0"/>
              </a:spcAft>
              <a:buSzPts val="1400"/>
              <a:buNone/>
            </a:pPr>
            <a:r>
              <a:rPr lang="en-US" sz="1600" dirty="0">
                <a:solidFill>
                  <a:srgbClr val="3A515C"/>
                </a:solidFill>
                <a:latin typeface="Roboto"/>
                <a:ea typeface="Roboto"/>
                <a:cs typeface="Roboto"/>
                <a:sym typeface="Roboto"/>
              </a:rPr>
              <a:t>Advised by </a:t>
            </a:r>
            <a:r>
              <a:rPr lang="en-US" sz="1600" b="1" u="sng" dirty="0">
                <a:solidFill>
                  <a:srgbClr val="3A515C"/>
                </a:solidFill>
                <a:latin typeface="Roboto"/>
                <a:ea typeface="Roboto"/>
                <a:cs typeface="Roboto"/>
                <a:sym typeface="Roboto"/>
              </a:rPr>
              <a:t>Dr. Naomi </a:t>
            </a:r>
            <a:r>
              <a:rPr lang="en-US" sz="1600" b="1" u="sng" dirty="0" err="1">
                <a:solidFill>
                  <a:srgbClr val="3A515C"/>
                </a:solidFill>
                <a:latin typeface="Roboto"/>
                <a:ea typeface="Roboto"/>
                <a:cs typeface="Roboto"/>
                <a:sym typeface="Roboto"/>
              </a:rPr>
              <a:t>Unkelos</a:t>
            </a:r>
            <a:r>
              <a:rPr lang="en-US" sz="1600" b="1" u="sng" dirty="0">
                <a:solidFill>
                  <a:srgbClr val="3A515C"/>
                </a:solidFill>
                <a:latin typeface="Roboto"/>
                <a:ea typeface="Roboto"/>
                <a:cs typeface="Roboto"/>
                <a:sym typeface="Roboto"/>
              </a:rPr>
              <a:t> Shpigel</a:t>
            </a:r>
            <a:endParaRPr dirty="0"/>
          </a:p>
          <a:p>
            <a:pPr marL="0" lvl="0" indent="0" algn="ctr" rtl="0">
              <a:lnSpc>
                <a:spcPct val="100000"/>
              </a:lnSpc>
              <a:spcBef>
                <a:spcPts val="0"/>
              </a:spcBef>
              <a:spcAft>
                <a:spcPts val="0"/>
              </a:spcAft>
              <a:buSzPts val="1400"/>
              <a:buNone/>
            </a:pPr>
            <a:r>
              <a:rPr lang="en-US" sz="1600" dirty="0">
                <a:solidFill>
                  <a:srgbClr val="3A515C"/>
                </a:solidFill>
                <a:latin typeface="Roboto"/>
                <a:ea typeface="Roboto"/>
                <a:cs typeface="Roboto"/>
                <a:sym typeface="Roboto"/>
              </a:rPr>
              <a:t>TAMK University of Applied Sciences</a:t>
            </a:r>
            <a:endParaRPr dirty="0"/>
          </a:p>
          <a:p>
            <a:pPr marL="0" lvl="0" indent="0" algn="ctr" rtl="0">
              <a:lnSpc>
                <a:spcPct val="100000"/>
              </a:lnSpc>
              <a:spcBef>
                <a:spcPts val="0"/>
              </a:spcBef>
              <a:spcAft>
                <a:spcPts val="0"/>
              </a:spcAft>
              <a:buSzPts val="1400"/>
              <a:buNone/>
            </a:pPr>
            <a:r>
              <a:rPr lang="en-US" sz="1600" dirty="0">
                <a:solidFill>
                  <a:srgbClr val="3A515C"/>
                </a:solidFill>
                <a:latin typeface="Roboto"/>
                <a:ea typeface="Roboto"/>
                <a:cs typeface="Roboto"/>
                <a:sym typeface="Roboto"/>
              </a:rPr>
              <a:t>in collaboration with </a:t>
            </a:r>
            <a:r>
              <a:rPr lang="en-US" sz="1600" b="1" u="sng" dirty="0">
                <a:solidFill>
                  <a:srgbClr val="3A515C"/>
                </a:solidFill>
                <a:latin typeface="Roboto"/>
                <a:ea typeface="Roboto"/>
                <a:cs typeface="Roboto"/>
                <a:sym typeface="Roboto"/>
              </a:rPr>
              <a:t>TAMK</a:t>
            </a:r>
            <a:r>
              <a:rPr lang="en-US" sz="1600" dirty="0">
                <a:solidFill>
                  <a:srgbClr val="3A515C"/>
                </a:solidFill>
                <a:latin typeface="Roboto"/>
                <a:ea typeface="Roboto"/>
                <a:cs typeface="Roboto"/>
                <a:sym typeface="Roboto"/>
              </a:rPr>
              <a:t>.</a:t>
            </a:r>
          </a:p>
          <a:p>
            <a:pPr marL="0" lvl="0" indent="0" algn="ctr" rtl="0">
              <a:lnSpc>
                <a:spcPct val="100000"/>
              </a:lnSpc>
              <a:spcBef>
                <a:spcPts val="0"/>
              </a:spcBef>
              <a:spcAft>
                <a:spcPts val="0"/>
              </a:spcAft>
              <a:buSzPts val="1400"/>
              <a:buNone/>
            </a:pPr>
            <a:endParaRPr lang="en-US" dirty="0">
              <a:solidFill>
                <a:srgbClr val="3A515C"/>
              </a:solidFill>
              <a:latin typeface="Roboto"/>
              <a:ea typeface="Roboto"/>
              <a:cs typeface="Roboto"/>
              <a:sym typeface="Roboto"/>
            </a:endParaRPr>
          </a:p>
          <a:p>
            <a:pPr marL="0" lvl="0" indent="0" algn="ctr" rtl="0">
              <a:lnSpc>
                <a:spcPct val="100000"/>
              </a:lnSpc>
              <a:spcBef>
                <a:spcPts val="0"/>
              </a:spcBef>
              <a:spcAft>
                <a:spcPts val="0"/>
              </a:spcAft>
              <a:buSzPts val="1400"/>
              <a:buNone/>
            </a:pPr>
            <a:endParaRPr lang="en-US" sz="1600" dirty="0">
              <a:solidFill>
                <a:srgbClr val="3A515C"/>
              </a:solidFill>
              <a:latin typeface="Roboto"/>
              <a:ea typeface="Roboto"/>
              <a:cs typeface="Roboto"/>
              <a:sym typeface="Roboto"/>
            </a:endParaRPr>
          </a:p>
          <a:p>
            <a:pPr marL="0" lvl="0" indent="0" algn="ctr" rtl="0">
              <a:lnSpc>
                <a:spcPct val="100000"/>
              </a:lnSpc>
              <a:spcBef>
                <a:spcPts val="0"/>
              </a:spcBef>
              <a:spcAft>
                <a:spcPts val="0"/>
              </a:spcAft>
              <a:buSzPts val="1400"/>
              <a:buNone/>
            </a:pPr>
            <a:endParaRPr lang="en-US" dirty="0">
              <a:solidFill>
                <a:srgbClr val="3A515C"/>
              </a:solidFill>
              <a:latin typeface="Roboto"/>
              <a:ea typeface="Roboto"/>
              <a:cs typeface="Roboto"/>
              <a:sym typeface="Roboto"/>
            </a:endParaRPr>
          </a:p>
          <a:p>
            <a:pPr marL="0" lvl="0" indent="0"/>
            <a:r>
              <a:rPr lang="en-US" dirty="0">
                <a:solidFill>
                  <a:srgbClr val="3A515C"/>
                </a:solidFill>
              </a:rPr>
              <a:t>Capstone_Phase-A_25-2-D-11</a:t>
            </a:r>
            <a:endParaRPr sz="1600" dirty="0">
              <a:solidFill>
                <a:srgbClr val="3A515C"/>
              </a:solidFill>
            </a:endParaRPr>
          </a:p>
          <a:p>
            <a:pPr marL="0" lvl="0" indent="0" algn="ctr" rtl="0">
              <a:lnSpc>
                <a:spcPct val="100000"/>
              </a:lnSpc>
              <a:spcBef>
                <a:spcPts val="0"/>
              </a:spcBef>
              <a:spcAft>
                <a:spcPts val="0"/>
              </a:spcAft>
              <a:buSzPts val="1400"/>
              <a:buNone/>
            </a:pPr>
            <a:endParaRPr dirty="0"/>
          </a:p>
        </p:txBody>
      </p:sp>
      <p:cxnSp>
        <p:nvCxnSpPr>
          <p:cNvPr id="219" name="Google Shape;219;p1"/>
          <p:cNvCxnSpPr/>
          <p:nvPr/>
        </p:nvCxnSpPr>
        <p:spPr>
          <a:xfrm rot="10800000" flipH="1">
            <a:off x="1600600" y="2544888"/>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220" name="Google Shape;220;p1"/>
          <p:cNvCxnSpPr/>
          <p:nvPr/>
        </p:nvCxnSpPr>
        <p:spPr>
          <a:xfrm rot="10800000" flipH="1">
            <a:off x="1600600" y="1348663"/>
            <a:ext cx="5942700" cy="6600"/>
          </a:xfrm>
          <a:prstGeom prst="straightConnector1">
            <a:avLst/>
          </a:prstGeom>
          <a:noFill/>
          <a:ln w="19050" cap="flat" cmpd="sng">
            <a:solidFill>
              <a:schemeClr val="lt1"/>
            </a:solidFill>
            <a:prstDash val="solid"/>
            <a:round/>
            <a:headEnd type="oval" w="med" len="med"/>
            <a:tailEnd type="oval" w="med" len="med"/>
          </a:ln>
        </p:spPr>
      </p:cxnSp>
      <p:sp>
        <p:nvSpPr>
          <p:cNvPr id="221" name="Google Shape;221;p1"/>
          <p:cNvSpPr/>
          <p:nvPr/>
        </p:nvSpPr>
        <p:spPr>
          <a:xfrm>
            <a:off x="2422825" y="186552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
          <p:cNvSpPr/>
          <p:nvPr/>
        </p:nvSpPr>
        <p:spPr>
          <a:xfrm>
            <a:off x="6733600" y="186552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3" name="Google Shape;223;p1" descr="A close up of a logo&#10;&#10;Description automatically generated"/>
          <p:cNvPicPr preferRelativeResize="0"/>
          <p:nvPr/>
        </p:nvPicPr>
        <p:blipFill rotWithShape="1">
          <a:blip r:embed="rId3">
            <a:alphaModFix/>
          </a:blip>
          <a:srcRect/>
          <a:stretch/>
        </p:blipFill>
        <p:spPr>
          <a:xfrm>
            <a:off x="1937886" y="86132"/>
            <a:ext cx="5268227" cy="123803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10"/>
          <p:cNvSpPr txBox="1">
            <a:spLocks noGrp="1"/>
          </p:cNvSpPr>
          <p:nvPr>
            <p:ph type="title"/>
          </p:nvPr>
        </p:nvSpPr>
        <p:spPr>
          <a:xfrm>
            <a:off x="103552" y="438864"/>
            <a:ext cx="6046992" cy="492491"/>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4800"/>
              <a:buNone/>
            </a:pPr>
            <a:r>
              <a:rPr lang="en-US" sz="3000">
                <a:solidFill>
                  <a:schemeClr val="dk2"/>
                </a:solidFill>
              </a:rPr>
              <a:t>Non-Functional Requirements</a:t>
            </a:r>
            <a:endParaRPr sz="3000">
              <a:solidFill>
                <a:schemeClr val="dk2"/>
              </a:solidFill>
            </a:endParaRPr>
          </a:p>
        </p:txBody>
      </p:sp>
      <p:sp>
        <p:nvSpPr>
          <p:cNvPr id="422" name="Google Shape;422;p10"/>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US"/>
              <a:t>10</a:t>
            </a:fld>
            <a:endParaRPr/>
          </a:p>
        </p:txBody>
      </p:sp>
      <p:cxnSp>
        <p:nvCxnSpPr>
          <p:cNvPr id="423" name="Google Shape;423;p10"/>
          <p:cNvCxnSpPr/>
          <p:nvPr/>
        </p:nvCxnSpPr>
        <p:spPr>
          <a:xfrm>
            <a:off x="380763" y="931355"/>
            <a:ext cx="7516200" cy="0"/>
          </a:xfrm>
          <a:prstGeom prst="straightConnector1">
            <a:avLst/>
          </a:prstGeom>
          <a:noFill/>
          <a:ln w="19050" cap="flat" cmpd="sng">
            <a:solidFill>
              <a:schemeClr val="lt1"/>
            </a:solidFill>
            <a:prstDash val="solid"/>
            <a:round/>
            <a:headEnd type="oval" w="med" len="med"/>
            <a:tailEnd type="oval" w="med" len="med"/>
          </a:ln>
        </p:spPr>
      </p:cxnSp>
      <p:sp>
        <p:nvSpPr>
          <p:cNvPr id="424" name="Google Shape;424;p10"/>
          <p:cNvSpPr/>
          <p:nvPr/>
        </p:nvSpPr>
        <p:spPr>
          <a:xfrm>
            <a:off x="786581" y="134905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0"/>
          <p:cNvSpPr/>
          <p:nvPr/>
        </p:nvSpPr>
        <p:spPr>
          <a:xfrm>
            <a:off x="786581" y="255144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0"/>
          <p:cNvSpPr/>
          <p:nvPr/>
        </p:nvSpPr>
        <p:spPr>
          <a:xfrm>
            <a:off x="1299737" y="1234137"/>
            <a:ext cx="1279834" cy="354316"/>
          </a:xfrm>
          <a:prstGeom prst="rect">
            <a:avLst/>
          </a:prstGeom>
          <a:noFill/>
          <a:ln>
            <a:noFill/>
          </a:ln>
        </p:spPr>
        <p:txBody>
          <a:bodyPr spcFirstLastPara="1" wrap="square" lIns="0" tIns="0" rIns="0" bIns="0" anchor="t" anchorCtr="0">
            <a:noAutofit/>
          </a:bodyPr>
          <a:lstStyle/>
          <a:p>
            <a:pPr marL="0" marR="0" lvl="0" indent="0" algn="l" rtl="0">
              <a:lnSpc>
                <a:spcPct val="196428"/>
              </a:lnSpc>
              <a:spcBef>
                <a:spcPts val="0"/>
              </a:spcBef>
              <a:spcAft>
                <a:spcPts val="0"/>
              </a:spcAft>
              <a:buClr>
                <a:srgbClr val="000000"/>
              </a:buClr>
              <a:buSzPts val="1400"/>
              <a:buFont typeface="Arial"/>
              <a:buNone/>
            </a:pPr>
            <a:r>
              <a:rPr lang="en-US" sz="1400" b="0" i="0" u="none" strike="noStrike" cap="none">
                <a:solidFill>
                  <a:srgbClr val="15213F"/>
                </a:solidFill>
                <a:latin typeface="Quicksand"/>
                <a:ea typeface="Quicksand"/>
                <a:cs typeface="Quicksand"/>
                <a:sym typeface="Quicksand"/>
              </a:rPr>
              <a:t>Performance</a:t>
            </a:r>
            <a:endParaRPr sz="1400" b="0" i="0" u="none" strike="noStrike" cap="none">
              <a:solidFill>
                <a:srgbClr val="000000"/>
              </a:solidFill>
              <a:latin typeface="Quicksand"/>
              <a:ea typeface="Quicksand"/>
              <a:cs typeface="Quicksand"/>
              <a:sym typeface="Quicksand"/>
            </a:endParaRPr>
          </a:p>
        </p:txBody>
      </p:sp>
      <p:sp>
        <p:nvSpPr>
          <p:cNvPr id="427" name="Google Shape;427;p10"/>
          <p:cNvSpPr/>
          <p:nvPr/>
        </p:nvSpPr>
        <p:spPr>
          <a:xfrm>
            <a:off x="1303628" y="2378223"/>
            <a:ext cx="2835235" cy="354330"/>
          </a:xfrm>
          <a:prstGeom prst="rect">
            <a:avLst/>
          </a:prstGeom>
          <a:noFill/>
          <a:ln>
            <a:noFill/>
          </a:ln>
        </p:spPr>
        <p:txBody>
          <a:bodyPr spcFirstLastPara="1" wrap="square" lIns="0" tIns="0" rIns="0" bIns="0" anchor="t" anchorCtr="0">
            <a:noAutofit/>
          </a:bodyPr>
          <a:lstStyle/>
          <a:p>
            <a:pPr marL="0" marR="0" lvl="0" indent="0" algn="l" rtl="0">
              <a:lnSpc>
                <a:spcPct val="196428"/>
              </a:lnSpc>
              <a:spcBef>
                <a:spcPts val="0"/>
              </a:spcBef>
              <a:spcAft>
                <a:spcPts val="0"/>
              </a:spcAft>
              <a:buClr>
                <a:srgbClr val="000000"/>
              </a:buClr>
              <a:buSzPts val="1400"/>
              <a:buFont typeface="Arial"/>
              <a:buNone/>
            </a:pPr>
            <a:r>
              <a:rPr lang="en-US" sz="1400" b="0" i="0" u="none" strike="noStrike" cap="none">
                <a:solidFill>
                  <a:srgbClr val="15213F"/>
                </a:solidFill>
                <a:latin typeface="Quicksand"/>
                <a:ea typeface="Quicksand"/>
                <a:cs typeface="Quicksand"/>
                <a:sym typeface="Quicksand"/>
              </a:rPr>
              <a:t>Privacy</a:t>
            </a:r>
            <a:endParaRPr sz="1400" b="0" i="0" u="none" strike="noStrike" cap="none">
              <a:solidFill>
                <a:srgbClr val="000000"/>
              </a:solidFill>
              <a:latin typeface="Quicksand"/>
              <a:ea typeface="Quicksand"/>
              <a:cs typeface="Quicksand"/>
              <a:sym typeface="Quicksand"/>
            </a:endParaRPr>
          </a:p>
        </p:txBody>
      </p:sp>
      <p:sp>
        <p:nvSpPr>
          <p:cNvPr id="428" name="Google Shape;428;p10"/>
          <p:cNvSpPr/>
          <p:nvPr/>
        </p:nvSpPr>
        <p:spPr>
          <a:xfrm>
            <a:off x="5230409" y="1228047"/>
            <a:ext cx="2835235" cy="354330"/>
          </a:xfrm>
          <a:prstGeom prst="rect">
            <a:avLst/>
          </a:prstGeom>
          <a:noFill/>
          <a:ln>
            <a:noFill/>
          </a:ln>
        </p:spPr>
        <p:txBody>
          <a:bodyPr spcFirstLastPara="1" wrap="square" lIns="0" tIns="0" rIns="0" bIns="0" anchor="t" anchorCtr="0">
            <a:noAutofit/>
          </a:bodyPr>
          <a:lstStyle/>
          <a:p>
            <a:pPr marL="0" marR="0" lvl="0" indent="0" algn="l" rtl="0">
              <a:lnSpc>
                <a:spcPct val="196428"/>
              </a:lnSpc>
              <a:spcBef>
                <a:spcPts val="0"/>
              </a:spcBef>
              <a:spcAft>
                <a:spcPts val="0"/>
              </a:spcAft>
              <a:buClr>
                <a:srgbClr val="000000"/>
              </a:buClr>
              <a:buSzPts val="1400"/>
              <a:buFont typeface="Arial"/>
              <a:buNone/>
            </a:pPr>
            <a:r>
              <a:rPr lang="en-US" sz="1400" b="0" i="0" u="none" strike="noStrike" cap="none">
                <a:solidFill>
                  <a:srgbClr val="15213F"/>
                </a:solidFill>
                <a:latin typeface="Quicksand"/>
                <a:ea typeface="Quicksand"/>
                <a:cs typeface="Quicksand"/>
                <a:sym typeface="Quicksand"/>
              </a:rPr>
              <a:t>Scalability</a:t>
            </a:r>
            <a:endParaRPr sz="1400" b="0" i="0" u="none" strike="noStrike" cap="none">
              <a:solidFill>
                <a:srgbClr val="000000"/>
              </a:solidFill>
              <a:latin typeface="Quicksand"/>
              <a:ea typeface="Quicksand"/>
              <a:cs typeface="Quicksand"/>
              <a:sym typeface="Quicksand"/>
            </a:endParaRPr>
          </a:p>
        </p:txBody>
      </p:sp>
      <p:sp>
        <p:nvSpPr>
          <p:cNvPr id="429" name="Google Shape;429;p10"/>
          <p:cNvSpPr/>
          <p:nvPr/>
        </p:nvSpPr>
        <p:spPr>
          <a:xfrm>
            <a:off x="3286443" y="3503114"/>
            <a:ext cx="852420" cy="368132"/>
          </a:xfrm>
          <a:prstGeom prst="rect">
            <a:avLst/>
          </a:prstGeom>
          <a:noFill/>
          <a:ln>
            <a:noFill/>
          </a:ln>
        </p:spPr>
        <p:txBody>
          <a:bodyPr spcFirstLastPara="1" wrap="square" lIns="0" tIns="0" rIns="0" bIns="0" anchor="t" anchorCtr="0">
            <a:noAutofit/>
          </a:bodyPr>
          <a:lstStyle/>
          <a:p>
            <a:pPr marL="0" marR="0" lvl="0" indent="0" algn="l" rtl="0">
              <a:lnSpc>
                <a:spcPct val="196428"/>
              </a:lnSpc>
              <a:spcBef>
                <a:spcPts val="0"/>
              </a:spcBef>
              <a:spcAft>
                <a:spcPts val="0"/>
              </a:spcAft>
              <a:buClr>
                <a:srgbClr val="000000"/>
              </a:buClr>
              <a:buSzPts val="1400"/>
              <a:buFont typeface="Arial"/>
              <a:buNone/>
            </a:pPr>
            <a:r>
              <a:rPr lang="en-US" sz="1400" b="0" i="0" u="none" strike="noStrike" cap="none">
                <a:solidFill>
                  <a:srgbClr val="15213F"/>
                </a:solidFill>
                <a:latin typeface="Quicksand"/>
                <a:ea typeface="Quicksand"/>
                <a:cs typeface="Quicksand"/>
                <a:sym typeface="Quicksand"/>
              </a:rPr>
              <a:t>Usability</a:t>
            </a:r>
            <a:endParaRPr sz="1400" b="0" i="0" u="none" strike="noStrike" cap="none">
              <a:solidFill>
                <a:srgbClr val="000000"/>
              </a:solidFill>
              <a:latin typeface="Quicksand"/>
              <a:ea typeface="Quicksand"/>
              <a:cs typeface="Quicksand"/>
              <a:sym typeface="Quicksand"/>
            </a:endParaRPr>
          </a:p>
        </p:txBody>
      </p:sp>
      <p:sp>
        <p:nvSpPr>
          <p:cNvPr id="430" name="Google Shape;430;p10"/>
          <p:cNvSpPr/>
          <p:nvPr/>
        </p:nvSpPr>
        <p:spPr>
          <a:xfrm>
            <a:off x="5230410" y="2435123"/>
            <a:ext cx="2835235" cy="354330"/>
          </a:xfrm>
          <a:prstGeom prst="rect">
            <a:avLst/>
          </a:prstGeom>
          <a:noFill/>
          <a:ln>
            <a:noFill/>
          </a:ln>
        </p:spPr>
        <p:txBody>
          <a:bodyPr spcFirstLastPara="1" wrap="square" lIns="0" tIns="0" rIns="0" bIns="0" anchor="t" anchorCtr="0">
            <a:noAutofit/>
          </a:bodyPr>
          <a:lstStyle/>
          <a:p>
            <a:pPr marL="0" marR="0" lvl="0" indent="0" algn="l" rtl="0">
              <a:lnSpc>
                <a:spcPct val="196428"/>
              </a:lnSpc>
              <a:spcBef>
                <a:spcPts val="0"/>
              </a:spcBef>
              <a:spcAft>
                <a:spcPts val="0"/>
              </a:spcAft>
              <a:buClr>
                <a:srgbClr val="000000"/>
              </a:buClr>
              <a:buSzPts val="1400"/>
              <a:buFont typeface="Arial"/>
              <a:buNone/>
            </a:pPr>
            <a:r>
              <a:rPr lang="en-US" sz="1400" b="0" i="0" u="none" strike="noStrike" cap="none">
                <a:solidFill>
                  <a:srgbClr val="15213F"/>
                </a:solidFill>
                <a:latin typeface="Quicksand"/>
                <a:ea typeface="Quicksand"/>
                <a:cs typeface="Quicksand"/>
                <a:sym typeface="Quicksand"/>
              </a:rPr>
              <a:t>Availability</a:t>
            </a:r>
            <a:endParaRPr sz="1400" b="0" i="0" u="none" strike="noStrike" cap="none">
              <a:solidFill>
                <a:srgbClr val="000000"/>
              </a:solidFill>
              <a:latin typeface="Quicksand"/>
              <a:ea typeface="Quicksand"/>
              <a:cs typeface="Quicksand"/>
              <a:sym typeface="Quicksand"/>
            </a:endParaRPr>
          </a:p>
        </p:txBody>
      </p:sp>
      <p:sp>
        <p:nvSpPr>
          <p:cNvPr id="431" name="Google Shape;431;p10"/>
          <p:cNvSpPr txBox="1"/>
          <p:nvPr/>
        </p:nvSpPr>
        <p:spPr>
          <a:xfrm>
            <a:off x="811303" y="1619373"/>
            <a:ext cx="3391369" cy="461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1B587D"/>
                </a:solidFill>
                <a:latin typeface="Roboto"/>
                <a:ea typeface="Roboto"/>
                <a:cs typeface="Roboto"/>
                <a:sym typeface="Roboto"/>
              </a:rPr>
              <a:t>Dashboard updates within 1 second of sensor input.</a:t>
            </a:r>
            <a:endParaRPr sz="1200" b="0" i="0" u="none" strike="noStrike" cap="none">
              <a:solidFill>
                <a:srgbClr val="1B587D"/>
              </a:solidFill>
              <a:latin typeface="Arial"/>
              <a:ea typeface="Arial"/>
              <a:cs typeface="Arial"/>
              <a:sym typeface="Arial"/>
            </a:endParaRPr>
          </a:p>
        </p:txBody>
      </p:sp>
      <p:sp>
        <p:nvSpPr>
          <p:cNvPr id="432" name="Google Shape;432;p10"/>
          <p:cNvSpPr txBox="1"/>
          <p:nvPr/>
        </p:nvSpPr>
        <p:spPr>
          <a:xfrm>
            <a:off x="811303" y="2777314"/>
            <a:ext cx="394006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1B587D"/>
                </a:solidFill>
                <a:latin typeface="Arial"/>
                <a:ea typeface="Arial"/>
                <a:cs typeface="Arial"/>
                <a:sym typeface="Arial"/>
              </a:rPr>
              <a:t>No cameras or </a:t>
            </a:r>
            <a:r>
              <a:rPr lang="en-US" sz="1200" b="0" i="0" u="none" strike="noStrike" cap="none">
                <a:solidFill>
                  <a:srgbClr val="1B587D"/>
                </a:solidFill>
                <a:latin typeface="Roboto"/>
                <a:ea typeface="Roboto"/>
                <a:cs typeface="Roboto"/>
                <a:sym typeface="Roboto"/>
              </a:rPr>
              <a:t>personally</a:t>
            </a:r>
            <a:r>
              <a:rPr lang="en-US" sz="1200" b="0" i="0" u="none" strike="noStrike" cap="none">
                <a:solidFill>
                  <a:srgbClr val="1B587D"/>
                </a:solidFill>
                <a:latin typeface="Arial"/>
                <a:ea typeface="Arial"/>
                <a:cs typeface="Arial"/>
                <a:sym typeface="Arial"/>
              </a:rPr>
              <a:t> identifiable data used. Complies with GDPR to ensure lawful, fair, and transparent processing of environmental data.</a:t>
            </a:r>
            <a:endParaRPr sz="1200" b="0" i="0" u="none" strike="noStrike" cap="none">
              <a:solidFill>
                <a:srgbClr val="1B587D"/>
              </a:solidFill>
              <a:latin typeface="Arial"/>
              <a:ea typeface="Arial"/>
              <a:cs typeface="Arial"/>
              <a:sym typeface="Arial"/>
            </a:endParaRPr>
          </a:p>
        </p:txBody>
      </p:sp>
      <p:sp>
        <p:nvSpPr>
          <p:cNvPr id="433" name="Google Shape;433;p10"/>
          <p:cNvSpPr/>
          <p:nvPr/>
        </p:nvSpPr>
        <p:spPr>
          <a:xfrm>
            <a:off x="4726650" y="134905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0"/>
          <p:cNvSpPr txBox="1"/>
          <p:nvPr/>
        </p:nvSpPr>
        <p:spPr>
          <a:xfrm>
            <a:off x="4725356" y="1623012"/>
            <a:ext cx="384533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1B587D"/>
                </a:solidFill>
                <a:latin typeface="Arial"/>
                <a:ea typeface="Arial"/>
                <a:cs typeface="Arial"/>
                <a:sym typeface="Arial"/>
              </a:rPr>
              <a:t>Supports current 8 sensors, scalable to 20 sensors total without major redesign.</a:t>
            </a:r>
            <a:endParaRPr sz="1200" b="0" i="0" u="none" strike="noStrike" cap="none">
              <a:solidFill>
                <a:srgbClr val="1B587D"/>
              </a:solidFill>
              <a:latin typeface="Arial"/>
              <a:ea typeface="Arial"/>
              <a:cs typeface="Arial"/>
              <a:sym typeface="Arial"/>
            </a:endParaRPr>
          </a:p>
        </p:txBody>
      </p:sp>
      <p:sp>
        <p:nvSpPr>
          <p:cNvPr id="435" name="Google Shape;435;p10"/>
          <p:cNvSpPr/>
          <p:nvPr/>
        </p:nvSpPr>
        <p:spPr>
          <a:xfrm>
            <a:off x="4726431" y="2543481"/>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0"/>
          <p:cNvSpPr txBox="1"/>
          <p:nvPr/>
        </p:nvSpPr>
        <p:spPr>
          <a:xfrm>
            <a:off x="4726431" y="2927066"/>
            <a:ext cx="39400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1B587D"/>
                </a:solidFill>
                <a:latin typeface="Roboto"/>
                <a:ea typeface="Roboto"/>
                <a:cs typeface="Roboto"/>
                <a:sym typeface="Roboto"/>
              </a:rPr>
              <a:t>Maintains at least 95% uptime during operational hours.</a:t>
            </a:r>
            <a:endParaRPr sz="1200" b="0" i="0" u="none" strike="noStrike" cap="none">
              <a:solidFill>
                <a:srgbClr val="1B587D"/>
              </a:solidFill>
              <a:latin typeface="Arial"/>
              <a:ea typeface="Arial"/>
              <a:cs typeface="Arial"/>
              <a:sym typeface="Arial"/>
            </a:endParaRPr>
          </a:p>
        </p:txBody>
      </p:sp>
      <p:sp>
        <p:nvSpPr>
          <p:cNvPr id="437" name="Google Shape;437;p10"/>
          <p:cNvSpPr/>
          <p:nvPr/>
        </p:nvSpPr>
        <p:spPr>
          <a:xfrm>
            <a:off x="2816444" y="3632020"/>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0"/>
          <p:cNvSpPr txBox="1"/>
          <p:nvPr/>
        </p:nvSpPr>
        <p:spPr>
          <a:xfrm>
            <a:off x="2781337" y="3924990"/>
            <a:ext cx="3503815"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1B587D"/>
                </a:solidFill>
                <a:latin typeface="Roboto"/>
                <a:ea typeface="Roboto"/>
                <a:cs typeface="Roboto"/>
                <a:sym typeface="Roboto"/>
              </a:rPr>
              <a:t>Intuitive, user-friendly UI for desktop and mobile. </a:t>
            </a:r>
            <a:endParaRPr sz="1050" b="0" i="0" u="none" strike="noStrike" cap="none">
              <a:solidFill>
                <a:srgbClr val="1B587D"/>
              </a:solidFill>
              <a:latin typeface="Roboto"/>
              <a:ea typeface="Roboto"/>
              <a:cs typeface="Roboto"/>
              <a:sym typeface="Roboto"/>
            </a:endParaRPr>
          </a:p>
        </p:txBody>
      </p:sp>
      <p:sp>
        <p:nvSpPr>
          <p:cNvPr id="439" name="Google Shape;439;p10"/>
          <p:cNvSpPr/>
          <p:nvPr/>
        </p:nvSpPr>
        <p:spPr>
          <a:xfrm>
            <a:off x="606392" y="1234137"/>
            <a:ext cx="3728822" cy="1014527"/>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B587D"/>
              </a:solidFill>
              <a:latin typeface="Arial"/>
              <a:ea typeface="Arial"/>
              <a:cs typeface="Arial"/>
              <a:sym typeface="Arial"/>
            </a:endParaRPr>
          </a:p>
        </p:txBody>
      </p:sp>
      <p:sp>
        <p:nvSpPr>
          <p:cNvPr id="440" name="Google Shape;440;p10"/>
          <p:cNvSpPr/>
          <p:nvPr/>
        </p:nvSpPr>
        <p:spPr>
          <a:xfrm>
            <a:off x="4656388" y="1242393"/>
            <a:ext cx="3728822" cy="1014527"/>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B587D"/>
              </a:solidFill>
              <a:latin typeface="Arial"/>
              <a:ea typeface="Arial"/>
              <a:cs typeface="Arial"/>
              <a:sym typeface="Arial"/>
            </a:endParaRPr>
          </a:p>
        </p:txBody>
      </p:sp>
      <p:sp>
        <p:nvSpPr>
          <p:cNvPr id="441" name="Google Shape;441;p10"/>
          <p:cNvSpPr/>
          <p:nvPr/>
        </p:nvSpPr>
        <p:spPr>
          <a:xfrm>
            <a:off x="606392" y="2448071"/>
            <a:ext cx="3728822" cy="1014527"/>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B587D"/>
              </a:solidFill>
              <a:latin typeface="Arial"/>
              <a:ea typeface="Arial"/>
              <a:cs typeface="Arial"/>
              <a:sym typeface="Arial"/>
            </a:endParaRPr>
          </a:p>
        </p:txBody>
      </p:sp>
      <p:sp>
        <p:nvSpPr>
          <p:cNvPr id="442" name="Google Shape;442;p10"/>
          <p:cNvSpPr/>
          <p:nvPr/>
        </p:nvSpPr>
        <p:spPr>
          <a:xfrm>
            <a:off x="4656388" y="2448071"/>
            <a:ext cx="3728822" cy="1014527"/>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B587D"/>
              </a:solidFill>
              <a:latin typeface="Arial"/>
              <a:ea typeface="Arial"/>
              <a:cs typeface="Arial"/>
              <a:sym typeface="Arial"/>
            </a:endParaRPr>
          </a:p>
        </p:txBody>
      </p:sp>
      <p:sp>
        <p:nvSpPr>
          <p:cNvPr id="443" name="Google Shape;443;p10"/>
          <p:cNvSpPr/>
          <p:nvPr/>
        </p:nvSpPr>
        <p:spPr>
          <a:xfrm>
            <a:off x="2589904" y="3556858"/>
            <a:ext cx="3728822" cy="883524"/>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B587D"/>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1"/>
          <p:cNvSpPr txBox="1">
            <a:spLocks noGrp="1"/>
          </p:cNvSpPr>
          <p:nvPr>
            <p:ph type="title"/>
          </p:nvPr>
        </p:nvSpPr>
        <p:spPr>
          <a:xfrm>
            <a:off x="344615" y="34070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Challenges We Faced</a:t>
            </a:r>
            <a:br>
              <a:rPr lang="en-US"/>
            </a:br>
            <a:endParaRPr/>
          </a:p>
        </p:txBody>
      </p:sp>
      <p:sp>
        <p:nvSpPr>
          <p:cNvPr id="449" name="Google Shape;449;p11"/>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US"/>
              <a:t>11</a:t>
            </a:fld>
            <a:endParaRPr/>
          </a:p>
        </p:txBody>
      </p:sp>
      <p:sp>
        <p:nvSpPr>
          <p:cNvPr id="450" name="Google Shape;450;p11"/>
          <p:cNvSpPr/>
          <p:nvPr/>
        </p:nvSpPr>
        <p:spPr>
          <a:xfrm>
            <a:off x="469743" y="1108936"/>
            <a:ext cx="4737566" cy="338733"/>
          </a:xfrm>
          <a:prstGeom prst="rect">
            <a:avLst/>
          </a:prstGeom>
          <a:noFill/>
          <a:ln>
            <a:noFill/>
          </a:ln>
        </p:spPr>
        <p:txBody>
          <a:bodyPr spcFirstLastPara="1" wrap="square" lIns="0" tIns="0" rIns="0" bIns="0" anchor="t" anchorCtr="0">
            <a:noAutofit/>
          </a:bodyPr>
          <a:lstStyle/>
          <a:p>
            <a:pPr marL="0" marR="0" lvl="0" indent="0" algn="l" rtl="0">
              <a:lnSpc>
                <a:spcPct val="165625"/>
              </a:lnSpc>
              <a:spcBef>
                <a:spcPts val="0"/>
              </a:spcBef>
              <a:spcAft>
                <a:spcPts val="0"/>
              </a:spcAft>
              <a:buClr>
                <a:srgbClr val="000000"/>
              </a:buClr>
              <a:buSzPts val="1600"/>
              <a:buFont typeface="Arial"/>
              <a:buNone/>
            </a:pPr>
            <a:r>
              <a:rPr lang="en-US" sz="1600" b="0" i="0" u="none" strike="noStrike" cap="none">
                <a:solidFill>
                  <a:srgbClr val="1B587D"/>
                </a:solidFill>
                <a:latin typeface="Quicksand"/>
                <a:ea typeface="Quicksand"/>
                <a:cs typeface="Quicksand"/>
                <a:sym typeface="Quicksand"/>
              </a:rPr>
              <a:t>Dataset Limitations</a:t>
            </a:r>
            <a:endParaRPr sz="1600" b="0" i="0" u="none" strike="noStrike" cap="none">
              <a:solidFill>
                <a:srgbClr val="1B587D"/>
              </a:solidFill>
              <a:latin typeface="Quicksand"/>
              <a:ea typeface="Quicksand"/>
              <a:cs typeface="Quicksand"/>
              <a:sym typeface="Quicksand"/>
            </a:endParaRPr>
          </a:p>
        </p:txBody>
      </p:sp>
      <p:sp>
        <p:nvSpPr>
          <p:cNvPr id="451" name="Google Shape;451;p11"/>
          <p:cNvSpPr/>
          <p:nvPr/>
        </p:nvSpPr>
        <p:spPr>
          <a:xfrm>
            <a:off x="469743" y="2834905"/>
            <a:ext cx="3346213" cy="338733"/>
          </a:xfrm>
          <a:prstGeom prst="rect">
            <a:avLst/>
          </a:prstGeom>
          <a:noFill/>
          <a:ln>
            <a:noFill/>
          </a:ln>
        </p:spPr>
        <p:txBody>
          <a:bodyPr spcFirstLastPara="1" wrap="square" lIns="0" tIns="0" rIns="0" bIns="0" anchor="t" anchorCtr="0">
            <a:noAutofit/>
          </a:bodyPr>
          <a:lstStyle/>
          <a:p>
            <a:pPr marL="0" marR="0" lvl="0" indent="0" algn="l" rtl="0">
              <a:lnSpc>
                <a:spcPct val="189285"/>
              </a:lnSpc>
              <a:spcBef>
                <a:spcPts val="0"/>
              </a:spcBef>
              <a:spcAft>
                <a:spcPts val="0"/>
              </a:spcAft>
              <a:buClr>
                <a:srgbClr val="000000"/>
              </a:buClr>
              <a:buSzPts val="1400"/>
              <a:buFont typeface="Arial"/>
              <a:buNone/>
            </a:pPr>
            <a:r>
              <a:rPr lang="en-US" sz="1400" b="0" i="0" u="none" strike="noStrike" cap="none">
                <a:solidFill>
                  <a:srgbClr val="1B587D"/>
                </a:solidFill>
                <a:latin typeface="Quicksand"/>
                <a:ea typeface="Quicksand"/>
                <a:cs typeface="Quicksand"/>
                <a:sym typeface="Quicksand"/>
              </a:rPr>
              <a:t>TAMK misalignment</a:t>
            </a:r>
            <a:endParaRPr sz="1400" b="0" i="0" u="none" strike="noStrike" cap="none">
              <a:solidFill>
                <a:srgbClr val="1B587D"/>
              </a:solidFill>
              <a:latin typeface="Quicksand"/>
              <a:ea typeface="Quicksand"/>
              <a:cs typeface="Quicksand"/>
              <a:sym typeface="Quicksand"/>
            </a:endParaRPr>
          </a:p>
        </p:txBody>
      </p:sp>
      <p:sp>
        <p:nvSpPr>
          <p:cNvPr id="452" name="Google Shape;452;p11"/>
          <p:cNvSpPr txBox="1"/>
          <p:nvPr/>
        </p:nvSpPr>
        <p:spPr>
          <a:xfrm>
            <a:off x="566038" y="3173638"/>
            <a:ext cx="6803922" cy="1429237"/>
          </a:xfrm>
          <a:prstGeom prst="rect">
            <a:avLst/>
          </a:prstGeom>
          <a:noFill/>
          <a:ln>
            <a:noFill/>
          </a:ln>
        </p:spPr>
        <p:txBody>
          <a:bodyPr spcFirstLastPara="1" wrap="square" lIns="91425" tIns="45700" rIns="91425" bIns="45700" anchor="t" anchorCtr="0">
            <a:spAutoFit/>
          </a:bodyPr>
          <a:lstStyle/>
          <a:p>
            <a:pPr marL="285750" marR="0" lvl="0" indent="-285750" algn="l" rtl="0">
              <a:lnSpc>
                <a:spcPct val="225000"/>
              </a:lnSpc>
              <a:spcBef>
                <a:spcPts val="0"/>
              </a:spcBef>
              <a:spcAft>
                <a:spcPts val="0"/>
              </a:spcAft>
              <a:buClr>
                <a:srgbClr val="000000"/>
              </a:buClr>
              <a:buSzPts val="1200"/>
              <a:buFont typeface="Courier New"/>
              <a:buChar char="o"/>
            </a:pPr>
            <a:r>
              <a:rPr lang="en-US" sz="1200" b="0" i="0" u="none" strike="noStrike" cap="none">
                <a:solidFill>
                  <a:srgbClr val="000000"/>
                </a:solidFill>
                <a:latin typeface="Roboto"/>
                <a:ea typeface="Roboto"/>
                <a:cs typeface="Roboto"/>
                <a:sym typeface="Roboto"/>
              </a:rPr>
              <a:t>Lack of precise information on the TAMK lab dimensions and HVAC unit locations.</a:t>
            </a:r>
            <a:endParaRPr sz="1200" b="0" i="0" u="none" strike="noStrike" cap="none">
              <a:solidFill>
                <a:srgbClr val="15213F"/>
              </a:solidFill>
              <a:latin typeface="Roboto"/>
              <a:ea typeface="Roboto"/>
              <a:cs typeface="Roboto"/>
              <a:sym typeface="Roboto"/>
            </a:endParaRPr>
          </a:p>
          <a:p>
            <a:pPr marL="285750" marR="0" lvl="0" indent="-285750" algn="l" rtl="0">
              <a:lnSpc>
                <a:spcPct val="225000"/>
              </a:lnSpc>
              <a:spcBef>
                <a:spcPts val="0"/>
              </a:spcBef>
              <a:spcAft>
                <a:spcPts val="0"/>
              </a:spcAft>
              <a:buClr>
                <a:srgbClr val="000000"/>
              </a:buClr>
              <a:buSzPts val="1200"/>
              <a:buFont typeface="Courier New"/>
              <a:buChar char="o"/>
            </a:pPr>
            <a:r>
              <a:rPr lang="en-US" sz="1200" b="0" i="0" u="none" strike="noStrike" cap="none">
                <a:solidFill>
                  <a:srgbClr val="000000"/>
                </a:solidFill>
                <a:latin typeface="Roboto"/>
                <a:ea typeface="Roboto"/>
                <a:cs typeface="Roboto"/>
                <a:sym typeface="Roboto"/>
              </a:rPr>
              <a:t>Limited coordination opportunities, as their break coincided with our semester.</a:t>
            </a:r>
            <a:endParaRPr sz="1400" b="0" i="0" u="none" strike="noStrike" cap="none">
              <a:solidFill>
                <a:srgbClr val="000000"/>
              </a:solidFill>
              <a:latin typeface="Arial"/>
              <a:ea typeface="Arial"/>
              <a:cs typeface="Arial"/>
              <a:sym typeface="Arial"/>
            </a:endParaRPr>
          </a:p>
          <a:p>
            <a:pPr marL="285750" marR="0" lvl="0" indent="-285750" algn="l" rtl="0">
              <a:lnSpc>
                <a:spcPct val="225000"/>
              </a:lnSpc>
              <a:spcBef>
                <a:spcPts val="0"/>
              </a:spcBef>
              <a:spcAft>
                <a:spcPts val="0"/>
              </a:spcAft>
              <a:buClr>
                <a:srgbClr val="000000"/>
              </a:buClr>
              <a:buSzPts val="1200"/>
              <a:buFont typeface="Courier New"/>
              <a:buChar char="o"/>
            </a:pPr>
            <a:r>
              <a:rPr lang="en-US" sz="1200" b="0" i="0" u="none" strike="noStrike" cap="none">
                <a:solidFill>
                  <a:srgbClr val="000000"/>
                </a:solidFill>
                <a:latin typeface="Roboto"/>
                <a:ea typeface="Roboto"/>
                <a:cs typeface="Roboto"/>
                <a:sym typeface="Roboto"/>
              </a:rPr>
              <a:t>The robot was not always operational for data collection.</a:t>
            </a:r>
            <a:endParaRPr sz="1200" b="0" i="0" u="none" strike="noStrike" cap="none">
              <a:solidFill>
                <a:srgbClr val="000000"/>
              </a:solidFill>
              <a:latin typeface="Roboto"/>
              <a:ea typeface="Roboto"/>
              <a:cs typeface="Roboto"/>
              <a:sym typeface="Roboto"/>
            </a:endParaRPr>
          </a:p>
          <a:p>
            <a:pPr marL="285750" marR="0" lvl="0" indent="-209550" algn="l" rtl="0">
              <a:lnSpc>
                <a:spcPct val="225000"/>
              </a:lnSpc>
              <a:spcBef>
                <a:spcPts val="0"/>
              </a:spcBef>
              <a:spcAft>
                <a:spcPts val="0"/>
              </a:spcAft>
              <a:buClr>
                <a:srgbClr val="000000"/>
              </a:buClr>
              <a:buSzPts val="1200"/>
              <a:buFont typeface="Courier New"/>
              <a:buNone/>
            </a:pPr>
            <a:endParaRPr sz="1200" b="0" i="0" u="none" strike="noStrike" cap="none">
              <a:solidFill>
                <a:srgbClr val="000000"/>
              </a:solidFill>
              <a:latin typeface="Roboto"/>
              <a:ea typeface="Roboto"/>
              <a:cs typeface="Roboto"/>
              <a:sym typeface="Roboto"/>
            </a:endParaRPr>
          </a:p>
        </p:txBody>
      </p:sp>
      <p:sp>
        <p:nvSpPr>
          <p:cNvPr id="453" name="Google Shape;453;p11"/>
          <p:cNvSpPr txBox="1"/>
          <p:nvPr/>
        </p:nvSpPr>
        <p:spPr>
          <a:xfrm>
            <a:off x="566038" y="1451549"/>
            <a:ext cx="5392000" cy="1082989"/>
          </a:xfrm>
          <a:prstGeom prst="rect">
            <a:avLst/>
          </a:prstGeom>
          <a:noFill/>
          <a:ln>
            <a:noFill/>
          </a:ln>
        </p:spPr>
        <p:txBody>
          <a:bodyPr spcFirstLastPara="1" wrap="square" lIns="91425" tIns="45700" rIns="91425" bIns="45700" anchor="t" anchorCtr="0">
            <a:spAutoFit/>
          </a:bodyPr>
          <a:lstStyle/>
          <a:p>
            <a:pPr marL="342900" marR="0" lvl="0" indent="-342900" algn="l" rtl="0">
              <a:lnSpc>
                <a:spcPct val="225000"/>
              </a:lnSpc>
              <a:spcBef>
                <a:spcPts val="0"/>
              </a:spcBef>
              <a:spcAft>
                <a:spcPts val="0"/>
              </a:spcAft>
              <a:buClr>
                <a:srgbClr val="000000"/>
              </a:buClr>
              <a:buSzPts val="1200"/>
              <a:buFont typeface="Courier New"/>
              <a:buChar char="o"/>
            </a:pPr>
            <a:r>
              <a:rPr lang="en-US" sz="1200" b="0" i="0" u="none" strike="noStrike" cap="none">
                <a:solidFill>
                  <a:srgbClr val="000000"/>
                </a:solidFill>
                <a:latin typeface="Roboto"/>
                <a:ea typeface="Roboto"/>
                <a:cs typeface="Roboto"/>
                <a:sym typeface="Roboto"/>
              </a:rPr>
              <a:t>Limited availability of datasets meeting our specific requirements.</a:t>
            </a:r>
            <a:endParaRPr sz="1200" b="0" i="0" u="none" strike="noStrike" cap="none">
              <a:solidFill>
                <a:srgbClr val="000000"/>
              </a:solidFill>
              <a:latin typeface="Roboto"/>
              <a:ea typeface="Roboto"/>
              <a:cs typeface="Roboto"/>
              <a:sym typeface="Roboto"/>
            </a:endParaRPr>
          </a:p>
          <a:p>
            <a:pPr marL="342900" marR="0" lvl="0" indent="-342900" algn="l" rtl="0">
              <a:lnSpc>
                <a:spcPct val="225000"/>
              </a:lnSpc>
              <a:spcBef>
                <a:spcPts val="0"/>
              </a:spcBef>
              <a:spcAft>
                <a:spcPts val="0"/>
              </a:spcAft>
              <a:buClr>
                <a:srgbClr val="000000"/>
              </a:buClr>
              <a:buSzPts val="1200"/>
              <a:buFont typeface="Courier New"/>
              <a:buChar char="o"/>
            </a:pPr>
            <a:r>
              <a:rPr lang="en-US" sz="1200" b="0" i="0" u="none" strike="noStrike" cap="none">
                <a:solidFill>
                  <a:srgbClr val="000000"/>
                </a:solidFill>
                <a:latin typeface="Roboto"/>
                <a:ea typeface="Roboto"/>
                <a:cs typeface="Roboto"/>
                <a:sym typeface="Roboto"/>
              </a:rPr>
              <a:t>No labeled data for head count using our sensor set.</a:t>
            </a:r>
            <a:endParaRPr sz="1200" b="0" i="0" u="none" strike="noStrike" cap="none">
              <a:solidFill>
                <a:srgbClr val="15213F"/>
              </a:solidFill>
              <a:latin typeface="Roboto"/>
              <a:ea typeface="Roboto"/>
              <a:cs typeface="Roboto"/>
              <a:sym typeface="Roboto"/>
            </a:endParaRPr>
          </a:p>
          <a:p>
            <a:pPr marL="342900" marR="0" lvl="0" indent="-342900" algn="l" rtl="0">
              <a:lnSpc>
                <a:spcPct val="225000"/>
              </a:lnSpc>
              <a:spcBef>
                <a:spcPts val="0"/>
              </a:spcBef>
              <a:spcAft>
                <a:spcPts val="0"/>
              </a:spcAft>
              <a:buClr>
                <a:srgbClr val="000000"/>
              </a:buClr>
              <a:buSzPts val="1200"/>
              <a:buFont typeface="Courier New"/>
              <a:buChar char="o"/>
            </a:pPr>
            <a:r>
              <a:rPr lang="en-US" sz="1200" b="0" i="0" u="none" strike="noStrike" cap="none">
                <a:solidFill>
                  <a:srgbClr val="000000"/>
                </a:solidFill>
                <a:latin typeface="Roboto"/>
                <a:ea typeface="Roboto"/>
                <a:cs typeface="Roboto"/>
                <a:sym typeface="Roboto"/>
              </a:rPr>
              <a:t>Existing datasets do not reflect our exact lab environment.</a:t>
            </a:r>
            <a:endParaRPr sz="1200" b="0" i="0" u="none" strike="noStrike" cap="none">
              <a:solidFill>
                <a:srgbClr val="000000"/>
              </a:solidFill>
              <a:latin typeface="Roboto"/>
              <a:ea typeface="Roboto"/>
              <a:cs typeface="Roboto"/>
              <a:sym typeface="Roboto"/>
            </a:endParaRPr>
          </a:p>
        </p:txBody>
      </p:sp>
      <p:pic>
        <p:nvPicPr>
          <p:cNvPr id="454" name="Google Shape;454;p11" descr="A cartoon of a robot and people&#10;&#10;AI-generated content may be incorrect."/>
          <p:cNvPicPr preferRelativeResize="0"/>
          <p:nvPr/>
        </p:nvPicPr>
        <p:blipFill rotWithShape="1">
          <a:blip r:embed="rId3">
            <a:alphaModFix/>
          </a:blip>
          <a:srcRect/>
          <a:stretch/>
        </p:blipFill>
        <p:spPr>
          <a:xfrm rot="534923">
            <a:off x="5701387" y="852992"/>
            <a:ext cx="2972870" cy="1981913"/>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12"/>
          <p:cNvSpPr txBox="1">
            <a:spLocks noGrp="1"/>
          </p:cNvSpPr>
          <p:nvPr>
            <p:ph type="title"/>
          </p:nvPr>
        </p:nvSpPr>
        <p:spPr>
          <a:xfrm>
            <a:off x="445650" y="391996"/>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Machine Learning Framework</a:t>
            </a:r>
            <a:br>
              <a:rPr lang="en-US"/>
            </a:br>
            <a:endParaRPr/>
          </a:p>
        </p:txBody>
      </p:sp>
      <p:sp>
        <p:nvSpPr>
          <p:cNvPr id="460" name="Google Shape;460;p12"/>
          <p:cNvSpPr txBox="1">
            <a:spLocks noGrp="1"/>
          </p:cNvSpPr>
          <p:nvPr>
            <p:ph type="subTitle" idx="1"/>
          </p:nvPr>
        </p:nvSpPr>
        <p:spPr>
          <a:xfrm>
            <a:off x="445650" y="1594131"/>
            <a:ext cx="4320228" cy="1071850"/>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SzPts val="1400"/>
              <a:buFont typeface="Arial"/>
              <a:buChar char="•"/>
            </a:pPr>
            <a:r>
              <a:rPr lang="en-US" sz="1400" u="sng">
                <a:solidFill>
                  <a:srgbClr val="3257B8"/>
                </a:solidFill>
                <a:latin typeface="Roboto"/>
                <a:ea typeface="Roboto"/>
                <a:cs typeface="Roboto"/>
                <a:sym typeface="Roboto"/>
                <a:hlinkClick r:id="rId3">
                  <a:extLst>
                    <a:ext uri="{A12FA001-AC4F-418D-AE19-62706E023703}">
                      <ahyp:hlinkClr xmlns:ahyp="http://schemas.microsoft.com/office/drawing/2018/hyperlinkcolor" val="tx"/>
                    </a:ext>
                  </a:extLst>
                </a:hlinkClick>
              </a:rPr>
              <a:t>Fitness-gym and Living-room Occupancy Estimation</a:t>
            </a:r>
            <a:r>
              <a:rPr lang="en-US" u="sng">
                <a:solidFill>
                  <a:srgbClr val="3257B8"/>
                </a:solidFill>
                <a:latin typeface="Roboto"/>
                <a:ea typeface="Roboto"/>
                <a:cs typeface="Roboto"/>
                <a:sym typeface="Roboto"/>
              </a:rPr>
              <a:t> </a:t>
            </a:r>
            <a:r>
              <a:rPr lang="en-US">
                <a:solidFill>
                  <a:srgbClr val="3257B8"/>
                </a:solidFill>
                <a:latin typeface="Roboto"/>
                <a:ea typeface="Roboto"/>
                <a:cs typeface="Roboto"/>
                <a:sym typeface="Roboto"/>
              </a:rPr>
              <a:t> </a:t>
            </a:r>
            <a:r>
              <a:rPr lang="en-US">
                <a:solidFill>
                  <a:schemeClr val="dk1"/>
                </a:solidFill>
                <a:latin typeface="Quicksand"/>
                <a:ea typeface="Quicksand"/>
                <a:cs typeface="Quicksand"/>
                <a:sym typeface="Quicksand"/>
              </a:rPr>
              <a:t>(Mendeley Data)</a:t>
            </a:r>
            <a:endParaRPr sz="1400">
              <a:solidFill>
                <a:schemeClr val="dk1"/>
              </a:solidFill>
              <a:latin typeface="Quicksand"/>
              <a:ea typeface="Quicksand"/>
              <a:cs typeface="Quicksand"/>
              <a:sym typeface="Quicksand"/>
            </a:endParaRPr>
          </a:p>
          <a:p>
            <a:pPr marL="285750" lvl="0" indent="-285750" algn="l" rtl="0">
              <a:lnSpc>
                <a:spcPct val="115000"/>
              </a:lnSpc>
              <a:spcBef>
                <a:spcPts val="0"/>
              </a:spcBef>
              <a:spcAft>
                <a:spcPts val="0"/>
              </a:spcAft>
              <a:buSzPts val="1400"/>
              <a:buFont typeface="Arial"/>
              <a:buChar char="•"/>
            </a:pPr>
            <a:r>
              <a:rPr lang="en-US" sz="1400" u="sng">
                <a:solidFill>
                  <a:srgbClr val="3257B8"/>
                </a:solidFill>
                <a:latin typeface="Roboto"/>
                <a:ea typeface="Roboto"/>
                <a:cs typeface="Roboto"/>
                <a:sym typeface="Roboto"/>
                <a:hlinkClick r:id="rId4">
                  <a:extLst>
                    <a:ext uri="{A12FA001-AC4F-418D-AE19-62706E023703}">
                      <ahyp:hlinkClr xmlns:ahyp="http://schemas.microsoft.com/office/drawing/2018/hyperlinkcolor" val="tx"/>
                    </a:ext>
                  </a:extLst>
                </a:hlinkClick>
              </a:rPr>
              <a:t>Air Quality Classification</a:t>
            </a:r>
            <a:r>
              <a:rPr lang="en-US">
                <a:solidFill>
                  <a:srgbClr val="3257B8"/>
                </a:solidFill>
                <a:latin typeface="Roboto"/>
                <a:ea typeface="Roboto"/>
                <a:cs typeface="Roboto"/>
                <a:sym typeface="Roboto"/>
              </a:rPr>
              <a:t> </a:t>
            </a:r>
            <a:r>
              <a:rPr lang="en-US">
                <a:solidFill>
                  <a:schemeClr val="dk1"/>
                </a:solidFill>
                <a:latin typeface="Quicksand"/>
                <a:ea typeface="Quicksand"/>
                <a:cs typeface="Quicksand"/>
                <a:sym typeface="Quicksand"/>
              </a:rPr>
              <a:t>(Kaggle)</a:t>
            </a:r>
            <a:endParaRPr sz="1400">
              <a:solidFill>
                <a:schemeClr val="dk1"/>
              </a:solidFill>
              <a:latin typeface="Quicksand"/>
              <a:ea typeface="Quicksand"/>
              <a:cs typeface="Quicksand"/>
              <a:sym typeface="Quicksand"/>
            </a:endParaRPr>
          </a:p>
          <a:p>
            <a:pPr marL="285750" lvl="0" indent="-285750" algn="l" rtl="0">
              <a:lnSpc>
                <a:spcPct val="115000"/>
              </a:lnSpc>
              <a:spcBef>
                <a:spcPts val="0"/>
              </a:spcBef>
              <a:spcAft>
                <a:spcPts val="0"/>
              </a:spcAft>
              <a:buSzPts val="1400"/>
              <a:buFont typeface="Arial"/>
              <a:buChar char="•"/>
            </a:pPr>
            <a:r>
              <a:rPr lang="en-US" sz="1400" u="sng">
                <a:solidFill>
                  <a:srgbClr val="3257B8"/>
                </a:solidFill>
                <a:latin typeface="Roboto"/>
                <a:ea typeface="Roboto"/>
                <a:cs typeface="Roboto"/>
                <a:sym typeface="Roboto"/>
                <a:hlinkClick r:id="rId5">
                  <a:extLst>
                    <a:ext uri="{A12FA001-AC4F-418D-AE19-62706E023703}">
                      <ahyp:hlinkClr xmlns:ahyp="http://schemas.microsoft.com/office/drawing/2018/hyperlinkcolor" val="tx"/>
                    </a:ext>
                  </a:extLst>
                </a:hlinkClick>
              </a:rPr>
              <a:t>Smoke Detection</a:t>
            </a:r>
            <a:r>
              <a:rPr lang="en-US" sz="1400" u="sng">
                <a:solidFill>
                  <a:srgbClr val="3257B8"/>
                </a:solidFill>
                <a:latin typeface="Roboto"/>
                <a:ea typeface="Roboto"/>
                <a:cs typeface="Roboto"/>
                <a:sym typeface="Roboto"/>
              </a:rPr>
              <a:t> </a:t>
            </a:r>
            <a:r>
              <a:rPr lang="en-US">
                <a:solidFill>
                  <a:schemeClr val="dk1"/>
                </a:solidFill>
                <a:latin typeface="Quicksand"/>
                <a:ea typeface="Quicksand"/>
                <a:cs typeface="Quicksand"/>
                <a:sym typeface="Quicksand"/>
              </a:rPr>
              <a:t>(Kaggle)</a:t>
            </a:r>
            <a:endParaRPr>
              <a:solidFill>
                <a:schemeClr val="dk1"/>
              </a:solidFill>
              <a:latin typeface="Quicksand"/>
              <a:ea typeface="Quicksand"/>
              <a:cs typeface="Quicksand"/>
              <a:sym typeface="Quicksand"/>
            </a:endParaRPr>
          </a:p>
          <a:p>
            <a:pPr marL="285750" lvl="0" indent="-196850" algn="l" rtl="0">
              <a:lnSpc>
                <a:spcPct val="115000"/>
              </a:lnSpc>
              <a:spcBef>
                <a:spcPts val="0"/>
              </a:spcBef>
              <a:spcAft>
                <a:spcPts val="0"/>
              </a:spcAft>
              <a:buSzPts val="1400"/>
              <a:buFont typeface="Arial"/>
              <a:buNone/>
            </a:pPr>
            <a:endParaRPr sz="1400"/>
          </a:p>
          <a:p>
            <a:pPr marL="0" lvl="0" indent="0" algn="l" rtl="0">
              <a:lnSpc>
                <a:spcPct val="115000"/>
              </a:lnSpc>
              <a:spcBef>
                <a:spcPts val="0"/>
              </a:spcBef>
              <a:spcAft>
                <a:spcPts val="0"/>
              </a:spcAft>
              <a:buSzPts val="1400"/>
              <a:buNone/>
            </a:pPr>
            <a:endParaRPr/>
          </a:p>
        </p:txBody>
      </p:sp>
      <p:sp>
        <p:nvSpPr>
          <p:cNvPr id="461" name="Google Shape;461;p12"/>
          <p:cNvSpPr txBox="1">
            <a:spLocks noGrp="1"/>
          </p:cNvSpPr>
          <p:nvPr>
            <p:ph type="subTitle" idx="2"/>
          </p:nvPr>
        </p:nvSpPr>
        <p:spPr>
          <a:xfrm>
            <a:off x="472458" y="3124875"/>
            <a:ext cx="2367228" cy="1683454"/>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SzPts val="1400"/>
              <a:buFont typeface="Arial"/>
              <a:buChar char="•"/>
            </a:pPr>
            <a:r>
              <a:rPr lang="en-US"/>
              <a:t>KNN</a:t>
            </a:r>
            <a:endParaRPr/>
          </a:p>
          <a:p>
            <a:pPr marL="285750" lvl="0" indent="-285750" algn="l" rtl="0">
              <a:lnSpc>
                <a:spcPct val="115000"/>
              </a:lnSpc>
              <a:spcBef>
                <a:spcPts val="0"/>
              </a:spcBef>
              <a:spcAft>
                <a:spcPts val="0"/>
              </a:spcAft>
              <a:buSzPts val="1400"/>
              <a:buFont typeface="Arial"/>
              <a:buChar char="•"/>
            </a:pPr>
            <a:r>
              <a:rPr lang="en-US"/>
              <a:t>Random Forest</a:t>
            </a:r>
            <a:endParaRPr/>
          </a:p>
          <a:p>
            <a:pPr marL="285750" lvl="0" indent="-285750" algn="l" rtl="0">
              <a:lnSpc>
                <a:spcPct val="115000"/>
              </a:lnSpc>
              <a:spcBef>
                <a:spcPts val="0"/>
              </a:spcBef>
              <a:spcAft>
                <a:spcPts val="0"/>
              </a:spcAft>
              <a:buSzPts val="1400"/>
              <a:buFont typeface="Arial"/>
              <a:buChar char="•"/>
            </a:pPr>
            <a:r>
              <a:rPr lang="en-US"/>
              <a:t>XGBoost</a:t>
            </a:r>
            <a:endParaRPr/>
          </a:p>
          <a:p>
            <a:pPr marL="285750" lvl="0" indent="-285750" algn="l" rtl="0">
              <a:lnSpc>
                <a:spcPct val="115000"/>
              </a:lnSpc>
              <a:spcBef>
                <a:spcPts val="0"/>
              </a:spcBef>
              <a:spcAft>
                <a:spcPts val="0"/>
              </a:spcAft>
              <a:buSzPts val="1400"/>
              <a:buFont typeface="Arial"/>
              <a:buChar char="•"/>
            </a:pPr>
            <a:r>
              <a:rPr lang="en-US"/>
              <a:t>LightGBM</a:t>
            </a:r>
            <a:endParaRPr/>
          </a:p>
          <a:p>
            <a:pPr marL="285750" lvl="0" indent="-285750" algn="l" rtl="0">
              <a:lnSpc>
                <a:spcPct val="115000"/>
              </a:lnSpc>
              <a:spcBef>
                <a:spcPts val="0"/>
              </a:spcBef>
              <a:spcAft>
                <a:spcPts val="0"/>
              </a:spcAft>
              <a:buSzPts val="1400"/>
              <a:buFont typeface="Arial"/>
              <a:buChar char="•"/>
            </a:pPr>
            <a:r>
              <a:rPr lang="en-US"/>
              <a:t>SVM </a:t>
            </a:r>
            <a:endParaRPr/>
          </a:p>
          <a:p>
            <a:pPr marL="285750" lvl="0" indent="-285750" algn="l" rtl="0">
              <a:lnSpc>
                <a:spcPct val="115000"/>
              </a:lnSpc>
              <a:spcBef>
                <a:spcPts val="0"/>
              </a:spcBef>
              <a:spcAft>
                <a:spcPts val="0"/>
              </a:spcAft>
              <a:buSzPts val="1400"/>
              <a:buFont typeface="Arial"/>
              <a:buChar char="•"/>
            </a:pPr>
            <a:r>
              <a:rPr lang="en-US"/>
              <a:t>Logistic Regression</a:t>
            </a:r>
            <a:endParaRPr/>
          </a:p>
          <a:p>
            <a:pPr marL="0" lvl="0" indent="0" algn="l" rtl="0">
              <a:lnSpc>
                <a:spcPct val="115000"/>
              </a:lnSpc>
              <a:spcBef>
                <a:spcPts val="0"/>
              </a:spcBef>
              <a:spcAft>
                <a:spcPts val="0"/>
              </a:spcAft>
              <a:buSzPts val="1400"/>
              <a:buNone/>
            </a:pPr>
            <a:endParaRPr/>
          </a:p>
          <a:p>
            <a:pPr marL="0" lvl="0" indent="0" algn="l" rtl="0">
              <a:lnSpc>
                <a:spcPct val="115000"/>
              </a:lnSpc>
              <a:spcBef>
                <a:spcPts val="0"/>
              </a:spcBef>
              <a:spcAft>
                <a:spcPts val="0"/>
              </a:spcAft>
              <a:buSzPts val="1400"/>
              <a:buNone/>
            </a:pPr>
            <a:endParaRPr/>
          </a:p>
        </p:txBody>
      </p:sp>
      <p:sp>
        <p:nvSpPr>
          <p:cNvPr id="462" name="Google Shape;462;p12"/>
          <p:cNvSpPr txBox="1">
            <a:spLocks noGrp="1"/>
          </p:cNvSpPr>
          <p:nvPr>
            <p:ph type="subTitle" idx="3"/>
          </p:nvPr>
        </p:nvSpPr>
        <p:spPr>
          <a:xfrm>
            <a:off x="4846350" y="1904276"/>
            <a:ext cx="4210866" cy="2698599"/>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SzPts val="1400"/>
              <a:buFont typeface="Arial"/>
              <a:buChar char="•"/>
            </a:pPr>
            <a:r>
              <a:rPr lang="en-US"/>
              <a:t>Accuracy – % of correct predictions </a:t>
            </a:r>
            <a:endParaRPr/>
          </a:p>
          <a:p>
            <a:pPr marL="285750" lvl="0" indent="-285750" algn="l" rtl="0">
              <a:lnSpc>
                <a:spcPct val="115000"/>
              </a:lnSpc>
              <a:spcBef>
                <a:spcPts val="0"/>
              </a:spcBef>
              <a:spcAft>
                <a:spcPts val="0"/>
              </a:spcAft>
              <a:buSzPts val="1400"/>
              <a:buFont typeface="Arial"/>
              <a:buChar char="•"/>
            </a:pPr>
            <a:r>
              <a:rPr lang="en-US"/>
              <a:t>Precision – % of predicted positives that are correct </a:t>
            </a:r>
            <a:endParaRPr/>
          </a:p>
          <a:p>
            <a:pPr marL="285750" lvl="0" indent="-285750" algn="l" rtl="0">
              <a:lnSpc>
                <a:spcPct val="115000"/>
              </a:lnSpc>
              <a:spcBef>
                <a:spcPts val="0"/>
              </a:spcBef>
              <a:spcAft>
                <a:spcPts val="0"/>
              </a:spcAft>
              <a:buSzPts val="1400"/>
              <a:buFont typeface="Arial"/>
              <a:buChar char="•"/>
            </a:pPr>
            <a:r>
              <a:rPr lang="en-US"/>
              <a:t>Recall – % of actual positives found </a:t>
            </a:r>
            <a:endParaRPr/>
          </a:p>
          <a:p>
            <a:pPr marL="285750" lvl="0" indent="-285750" algn="l" rtl="0">
              <a:lnSpc>
                <a:spcPct val="115000"/>
              </a:lnSpc>
              <a:spcBef>
                <a:spcPts val="0"/>
              </a:spcBef>
              <a:spcAft>
                <a:spcPts val="0"/>
              </a:spcAft>
              <a:buSzPts val="1400"/>
              <a:buFont typeface="Arial"/>
              <a:buChar char="•"/>
            </a:pPr>
            <a:r>
              <a:rPr lang="en-US"/>
              <a:t>F1 – Balance of precision &amp; recall </a:t>
            </a:r>
            <a:endParaRPr/>
          </a:p>
          <a:p>
            <a:pPr marL="285750" lvl="0" indent="-285750" algn="l" rtl="0">
              <a:lnSpc>
                <a:spcPct val="115000"/>
              </a:lnSpc>
              <a:spcBef>
                <a:spcPts val="0"/>
              </a:spcBef>
              <a:spcAft>
                <a:spcPts val="0"/>
              </a:spcAft>
              <a:buSzPts val="1400"/>
              <a:buFont typeface="Arial"/>
              <a:buChar char="•"/>
            </a:pPr>
            <a:r>
              <a:rPr lang="en-US"/>
              <a:t>MAE – Average absolute error </a:t>
            </a:r>
            <a:endParaRPr/>
          </a:p>
          <a:p>
            <a:pPr marL="285750" lvl="0" indent="-285750" algn="l" rtl="0">
              <a:lnSpc>
                <a:spcPct val="115000"/>
              </a:lnSpc>
              <a:spcBef>
                <a:spcPts val="0"/>
              </a:spcBef>
              <a:spcAft>
                <a:spcPts val="0"/>
              </a:spcAft>
              <a:buSzPts val="1400"/>
              <a:buFont typeface="Arial"/>
              <a:buChar char="•"/>
            </a:pPr>
            <a:r>
              <a:rPr lang="en-US"/>
              <a:t>RMSE – Root mean squared error </a:t>
            </a:r>
            <a:endParaRPr/>
          </a:p>
          <a:p>
            <a:pPr marL="285750" lvl="0" indent="-285750" algn="l" rtl="0">
              <a:lnSpc>
                <a:spcPct val="115000"/>
              </a:lnSpc>
              <a:spcBef>
                <a:spcPts val="0"/>
              </a:spcBef>
              <a:spcAft>
                <a:spcPts val="0"/>
              </a:spcAft>
              <a:buSzPts val="1400"/>
              <a:buFont typeface="Arial"/>
              <a:buChar char="•"/>
            </a:pPr>
            <a:r>
              <a:rPr lang="en-US"/>
              <a:t>R² – How much variance is explained (higher is better)</a:t>
            </a:r>
            <a:endParaRPr/>
          </a:p>
        </p:txBody>
      </p:sp>
      <p:sp>
        <p:nvSpPr>
          <p:cNvPr id="463" name="Google Shape;463;p12"/>
          <p:cNvSpPr txBox="1">
            <a:spLocks noGrp="1"/>
          </p:cNvSpPr>
          <p:nvPr>
            <p:ph type="subTitle" idx="4"/>
          </p:nvPr>
        </p:nvSpPr>
        <p:spPr>
          <a:xfrm>
            <a:off x="445650" y="1252767"/>
            <a:ext cx="1996842" cy="363437"/>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2600"/>
              <a:buNone/>
            </a:pPr>
            <a:r>
              <a:rPr lang="en-US" sz="1400"/>
              <a:t>Datasets</a:t>
            </a:r>
            <a:endParaRPr/>
          </a:p>
        </p:txBody>
      </p:sp>
      <p:sp>
        <p:nvSpPr>
          <p:cNvPr id="464" name="Google Shape;464;p12"/>
          <p:cNvSpPr txBox="1">
            <a:spLocks noGrp="1"/>
          </p:cNvSpPr>
          <p:nvPr>
            <p:ph type="subTitle" idx="5"/>
          </p:nvPr>
        </p:nvSpPr>
        <p:spPr>
          <a:xfrm>
            <a:off x="445650" y="2761438"/>
            <a:ext cx="1996842" cy="363437"/>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2600"/>
              <a:buNone/>
            </a:pPr>
            <a:r>
              <a:rPr lang="en-US" sz="1400"/>
              <a:t>Models</a:t>
            </a:r>
            <a:endParaRPr sz="1400"/>
          </a:p>
        </p:txBody>
      </p:sp>
      <p:sp>
        <p:nvSpPr>
          <p:cNvPr id="465" name="Google Shape;465;p12"/>
          <p:cNvSpPr txBox="1">
            <a:spLocks noGrp="1"/>
          </p:cNvSpPr>
          <p:nvPr>
            <p:ph type="subTitle" idx="6"/>
          </p:nvPr>
        </p:nvSpPr>
        <p:spPr>
          <a:xfrm>
            <a:off x="4846350" y="1433495"/>
            <a:ext cx="1996842" cy="363437"/>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2600"/>
              <a:buNone/>
            </a:pPr>
            <a:r>
              <a:rPr lang="en-US" sz="1400"/>
              <a:t>Evaluation Metrics</a:t>
            </a:r>
            <a:endParaRPr/>
          </a:p>
        </p:txBody>
      </p:sp>
      <p:sp>
        <p:nvSpPr>
          <p:cNvPr id="466" name="Google Shape;466;p12"/>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13"/>
          <p:cNvSpPr txBox="1">
            <a:spLocks noGrp="1"/>
          </p:cNvSpPr>
          <p:nvPr>
            <p:ph type="title"/>
          </p:nvPr>
        </p:nvSpPr>
        <p:spPr>
          <a:xfrm>
            <a:off x="304363" y="328889"/>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Occupancy Detection</a:t>
            </a:r>
            <a:br>
              <a:rPr lang="en-US"/>
            </a:br>
            <a:endParaRPr/>
          </a:p>
        </p:txBody>
      </p:sp>
      <p:sp>
        <p:nvSpPr>
          <p:cNvPr id="472" name="Google Shape;472;p13"/>
          <p:cNvSpPr txBox="1">
            <a:spLocks noGrp="1"/>
          </p:cNvSpPr>
          <p:nvPr>
            <p:ph type="subTitle" idx="1"/>
          </p:nvPr>
        </p:nvSpPr>
        <p:spPr>
          <a:xfrm>
            <a:off x="1959458" y="3827316"/>
            <a:ext cx="2542309" cy="842271"/>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US" sz="1200"/>
              <a:t>Measures CO₂, PM, VOCs, temperature, and humidity for detailed air quality monitoring.</a:t>
            </a:r>
            <a:endParaRPr sz="1200"/>
          </a:p>
        </p:txBody>
      </p:sp>
      <p:sp>
        <p:nvSpPr>
          <p:cNvPr id="473" name="Google Shape;473;p13"/>
          <p:cNvSpPr txBox="1">
            <a:spLocks noGrp="1"/>
          </p:cNvSpPr>
          <p:nvPr>
            <p:ph type="subTitle" idx="2"/>
          </p:nvPr>
        </p:nvSpPr>
        <p:spPr>
          <a:xfrm>
            <a:off x="5801396" y="3743284"/>
            <a:ext cx="3003695" cy="83916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US" sz="1200"/>
              <a:t>Measures CO₂, temperature, and humidity for quick occupancy and air quality checks.</a:t>
            </a:r>
            <a:endParaRPr sz="1200"/>
          </a:p>
        </p:txBody>
      </p:sp>
      <p:sp>
        <p:nvSpPr>
          <p:cNvPr id="474" name="Google Shape;474;p13"/>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US"/>
              <a:t>13</a:t>
            </a:fld>
            <a:endParaRPr/>
          </a:p>
        </p:txBody>
      </p:sp>
      <p:sp>
        <p:nvSpPr>
          <p:cNvPr id="475" name="Google Shape;475;p13"/>
          <p:cNvSpPr txBox="1"/>
          <p:nvPr/>
        </p:nvSpPr>
        <p:spPr>
          <a:xfrm>
            <a:off x="556686" y="1089893"/>
            <a:ext cx="811127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Roboto"/>
                <a:ea typeface="Roboto"/>
                <a:cs typeface="Roboto"/>
                <a:sym typeface="Roboto"/>
              </a:rPr>
              <a:t>By using these advanced sensors, we detect when rooms are occupied, allowing us to control the environment more efficiently and improve air quality</a:t>
            </a:r>
            <a:endParaRPr sz="1400" b="0" i="0" u="none" strike="noStrike" cap="none">
              <a:solidFill>
                <a:schemeClr val="dk1"/>
              </a:solidFill>
              <a:latin typeface="Roboto"/>
              <a:ea typeface="Roboto"/>
              <a:cs typeface="Roboto"/>
              <a:sym typeface="Roboto"/>
            </a:endParaRPr>
          </a:p>
        </p:txBody>
      </p:sp>
      <p:pic>
        <p:nvPicPr>
          <p:cNvPr id="476" name="Google Shape;476;p13"/>
          <p:cNvPicPr preferRelativeResize="0"/>
          <p:nvPr/>
        </p:nvPicPr>
        <p:blipFill rotWithShape="1">
          <a:blip r:embed="rId3">
            <a:alphaModFix/>
          </a:blip>
          <a:srcRect/>
          <a:stretch/>
        </p:blipFill>
        <p:spPr>
          <a:xfrm>
            <a:off x="2321482" y="1955019"/>
            <a:ext cx="1761421" cy="1898675"/>
          </a:xfrm>
          <a:prstGeom prst="rect">
            <a:avLst/>
          </a:prstGeom>
          <a:noFill/>
          <a:ln w="9525" cap="flat" cmpd="sng">
            <a:solidFill>
              <a:schemeClr val="dk1"/>
            </a:solidFill>
            <a:prstDash val="solid"/>
            <a:round/>
            <a:headEnd type="none" w="sm" len="sm"/>
            <a:tailEnd type="none" w="sm" len="sm"/>
          </a:ln>
        </p:spPr>
      </p:pic>
      <p:pic>
        <p:nvPicPr>
          <p:cNvPr id="477" name="Google Shape;477;p13"/>
          <p:cNvPicPr preferRelativeResize="0"/>
          <p:nvPr/>
        </p:nvPicPr>
        <p:blipFill rotWithShape="1">
          <a:blip r:embed="rId4">
            <a:alphaModFix/>
          </a:blip>
          <a:srcRect/>
          <a:stretch/>
        </p:blipFill>
        <p:spPr>
          <a:xfrm>
            <a:off x="6177680" y="2070386"/>
            <a:ext cx="2251128" cy="1605521"/>
          </a:xfrm>
          <a:prstGeom prst="rect">
            <a:avLst/>
          </a:prstGeom>
          <a:noFill/>
          <a:ln w="9525" cap="flat" cmpd="sng">
            <a:solidFill>
              <a:schemeClr val="dk1"/>
            </a:solidFill>
            <a:prstDash val="solid"/>
            <a:round/>
            <a:headEnd type="none" w="sm" len="sm"/>
            <a:tailEnd type="none" w="sm" len="sm"/>
          </a:ln>
        </p:spPr>
      </p:pic>
      <p:sp>
        <p:nvSpPr>
          <p:cNvPr id="478" name="Google Shape;478;p13"/>
          <p:cNvSpPr txBox="1"/>
          <p:nvPr/>
        </p:nvSpPr>
        <p:spPr>
          <a:xfrm>
            <a:off x="556686" y="1808113"/>
            <a:ext cx="184647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57798B"/>
                </a:solidFill>
                <a:latin typeface="Roboto"/>
                <a:ea typeface="Roboto"/>
                <a:cs typeface="Roboto"/>
                <a:sym typeface="Roboto"/>
              </a:rPr>
              <a:t>Sen5X_SCD41:001:</a:t>
            </a:r>
            <a:endParaRPr sz="1400" b="0" i="0" u="none" strike="noStrike" cap="none">
              <a:solidFill>
                <a:srgbClr val="57798B"/>
              </a:solidFill>
              <a:latin typeface="Roboto"/>
              <a:ea typeface="Roboto"/>
              <a:cs typeface="Roboto"/>
              <a:sym typeface="Roboto"/>
            </a:endParaRPr>
          </a:p>
        </p:txBody>
      </p:sp>
      <p:sp>
        <p:nvSpPr>
          <p:cNvPr id="479" name="Google Shape;479;p13"/>
          <p:cNvSpPr txBox="1"/>
          <p:nvPr/>
        </p:nvSpPr>
        <p:spPr>
          <a:xfrm>
            <a:off x="4924464" y="1818335"/>
            <a:ext cx="184647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57798B"/>
                </a:solidFill>
                <a:latin typeface="Roboto"/>
                <a:ea typeface="Roboto"/>
                <a:cs typeface="Roboto"/>
                <a:sym typeface="Roboto"/>
              </a:rPr>
              <a:t>GMW87:001:</a:t>
            </a:r>
            <a:endParaRPr sz="1400" b="0" i="0" u="none" strike="noStrike" cap="none">
              <a:solidFill>
                <a:srgbClr val="57798B"/>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14"/>
          <p:cNvSpPr txBox="1">
            <a:spLocks noGrp="1"/>
          </p:cNvSpPr>
          <p:nvPr>
            <p:ph type="title"/>
          </p:nvPr>
        </p:nvSpPr>
        <p:spPr>
          <a:xfrm>
            <a:off x="494783" y="359474"/>
            <a:ext cx="8703134" cy="90466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Room Occupancy Estimation: Model Performance</a:t>
            </a:r>
            <a:br>
              <a:rPr lang="en-US"/>
            </a:br>
            <a:endParaRPr/>
          </a:p>
        </p:txBody>
      </p:sp>
      <p:sp>
        <p:nvSpPr>
          <p:cNvPr id="485" name="Google Shape;485;p14"/>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US"/>
              <a:t>14</a:t>
            </a:fld>
            <a:endParaRPr/>
          </a:p>
        </p:txBody>
      </p:sp>
      <p:graphicFrame>
        <p:nvGraphicFramePr>
          <p:cNvPr id="486" name="Google Shape;486;p14"/>
          <p:cNvGraphicFramePr/>
          <p:nvPr/>
        </p:nvGraphicFramePr>
        <p:xfrm>
          <a:off x="741147" y="1424539"/>
          <a:ext cx="3000000" cy="3000000"/>
        </p:xfrm>
        <a:graphic>
          <a:graphicData uri="http://schemas.openxmlformats.org/drawingml/2006/table">
            <a:tbl>
              <a:tblPr bandRow="1">
                <a:gradFill>
                  <a:gsLst>
                    <a:gs pos="0">
                      <a:schemeClr val="accent5"/>
                    </a:gs>
                    <a:gs pos="100000">
                      <a:schemeClr val="accent5"/>
                    </a:gs>
                  </a:gsLst>
                  <a:lin ang="16200000" scaled="0"/>
                </a:gradFill>
                <a:tableStyleId>{E792DD78-06EC-4DA0-85CF-206C5FE907A3}</a:tableStyleId>
              </a:tblPr>
              <a:tblGrid>
                <a:gridCol w="1532350">
                  <a:extLst>
                    <a:ext uri="{9D8B030D-6E8A-4147-A177-3AD203B41FA5}">
                      <a16:colId xmlns:a16="http://schemas.microsoft.com/office/drawing/2014/main" val="20000"/>
                    </a:ext>
                  </a:extLst>
                </a:gridCol>
                <a:gridCol w="1532350">
                  <a:extLst>
                    <a:ext uri="{9D8B030D-6E8A-4147-A177-3AD203B41FA5}">
                      <a16:colId xmlns:a16="http://schemas.microsoft.com/office/drawing/2014/main" val="20001"/>
                    </a:ext>
                  </a:extLst>
                </a:gridCol>
                <a:gridCol w="1532350">
                  <a:extLst>
                    <a:ext uri="{9D8B030D-6E8A-4147-A177-3AD203B41FA5}">
                      <a16:colId xmlns:a16="http://schemas.microsoft.com/office/drawing/2014/main" val="20002"/>
                    </a:ext>
                  </a:extLst>
                </a:gridCol>
                <a:gridCol w="1532350">
                  <a:extLst>
                    <a:ext uri="{9D8B030D-6E8A-4147-A177-3AD203B41FA5}">
                      <a16:colId xmlns:a16="http://schemas.microsoft.com/office/drawing/2014/main" val="20003"/>
                    </a:ext>
                  </a:extLst>
                </a:gridCol>
                <a:gridCol w="1532350">
                  <a:extLst>
                    <a:ext uri="{9D8B030D-6E8A-4147-A177-3AD203B41FA5}">
                      <a16:colId xmlns:a16="http://schemas.microsoft.com/office/drawing/2014/main" val="20004"/>
                    </a:ext>
                  </a:extLst>
                </a:gridCol>
              </a:tblGrid>
              <a:tr h="376975">
                <a:tc>
                  <a:txBody>
                    <a:bodyPr/>
                    <a:lstStyle/>
                    <a:p>
                      <a:pPr marL="0" marR="0" lvl="0" indent="0" algn="ctr" rtl="0">
                        <a:lnSpc>
                          <a:spcPct val="200000"/>
                        </a:lnSpc>
                        <a:spcBef>
                          <a:spcPts val="0"/>
                        </a:spcBef>
                        <a:spcAft>
                          <a:spcPts val="0"/>
                        </a:spcAft>
                        <a:buClr>
                          <a:srgbClr val="000000"/>
                        </a:buClr>
                        <a:buSzPts val="1200"/>
                        <a:buFont typeface="Arial"/>
                        <a:buNone/>
                      </a:pPr>
                      <a:r>
                        <a:rPr lang="en-US" sz="1200" b="1" u="none" strike="noStrike" cap="none">
                          <a:solidFill>
                            <a:srgbClr val="5C5C5F"/>
                          </a:solidFill>
                        </a:rPr>
                        <a:t>Model</a:t>
                      </a:r>
                      <a:endParaRPr sz="1400" u="none" strike="noStrike" cap="none"/>
                    </a:p>
                  </a:txBody>
                  <a:tcPr marL="91450" marR="91450" marT="45725" marB="45725" anchor="ctr">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b="1" u="none" strike="noStrike" cap="none">
                          <a:solidFill>
                            <a:srgbClr val="5C5C5F"/>
                          </a:solidFill>
                        </a:rPr>
                        <a:t>Accuracy</a:t>
                      </a:r>
                      <a:endParaRPr sz="1400" u="none" strike="noStrike" cap="none"/>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b="1" u="none" strike="noStrike" cap="none">
                          <a:solidFill>
                            <a:srgbClr val="5C5C5F"/>
                          </a:solidFill>
                        </a:rPr>
                        <a:t>Precision</a:t>
                      </a:r>
                      <a:endParaRPr sz="1400" u="none" strike="noStrike" cap="none"/>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b="1" u="none" strike="noStrike" cap="none">
                          <a:solidFill>
                            <a:srgbClr val="5C5C5F"/>
                          </a:solidFill>
                        </a:rPr>
                        <a:t>Recall</a:t>
                      </a:r>
                      <a:endParaRPr sz="1400" u="none" strike="noStrike" cap="none"/>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b="1" u="none" strike="noStrike" cap="none">
                          <a:solidFill>
                            <a:srgbClr val="5C5C5F"/>
                          </a:solidFill>
                        </a:rPr>
                        <a:t>F1</a:t>
                      </a:r>
                      <a:r>
                        <a:rPr lang="en-US" sz="500" u="none" strike="noStrike" cap="none">
                          <a:solidFill>
                            <a:schemeClr val="dk1"/>
                          </a:solidFill>
                        </a:rPr>
                        <a:t>Balance of precision &amp; recall </a:t>
                      </a:r>
                      <a:endParaRPr sz="1200" u="none" strike="noStrike" cap="none">
                        <a:solidFill>
                          <a:schemeClr val="dk1"/>
                        </a:solidFil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extLst>
                  <a:ext uri="{0D108BD9-81ED-4DB2-BD59-A6C34878D82A}">
                    <a16:rowId xmlns:a16="http://schemas.microsoft.com/office/drawing/2014/main" val="10000"/>
                  </a:ext>
                </a:extLst>
              </a:tr>
              <a:tr h="376975">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KNN</a:t>
                      </a:r>
                      <a:endParaRPr sz="1400" u="none" strike="noStrike" cap="none"/>
                    </a:p>
                  </a:txBody>
                  <a:tcPr marL="91450" marR="91450" marT="45725" marB="45725" anchor="ctr">
                    <a:lnL w="12700" cap="flat" cmpd="sng">
                      <a:solidFill>
                        <a:schemeClr val="dk1"/>
                      </a:solidFill>
                      <a:prstDash val="solid"/>
                      <a:round/>
                      <a:headEnd type="none" w="sm" len="sm"/>
                      <a:tailEnd type="none" w="sm" len="sm"/>
                    </a:lnL>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0.952378</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0.952371</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0.952378</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0.952366</a:t>
                      </a:r>
                      <a:endParaRPr sz="1400" u="none" strike="noStrike" cap="none"/>
                    </a:p>
                  </a:txBody>
                  <a:tcPr marL="91450" marR="91450" marT="45725" marB="45725" anchor="ctr">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1"/>
                  </a:ext>
                </a:extLst>
              </a:tr>
              <a:tr h="625475">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Random Forest</a:t>
                      </a:r>
                      <a:endParaRPr sz="1400" u="none" strike="noStrike" cap="none"/>
                    </a:p>
                  </a:txBody>
                  <a:tcPr marL="91450" marR="91450" marT="45725" marB="45725" anchor="ctr">
                    <a:lnL w="12700" cap="flat" cmpd="sng">
                      <a:solidFill>
                        <a:schemeClr val="dk1"/>
                      </a:solidFill>
                      <a:prstDash val="solid"/>
                      <a:round/>
                      <a:headEnd type="none" w="sm" len="sm"/>
                      <a:tailEnd type="none" w="sm" len="sm"/>
                    </a:lnL>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0.951691</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0.951580</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0.951691</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0.951629</a:t>
                      </a:r>
                      <a:endParaRPr sz="1400" u="none" strike="noStrike" cap="none"/>
                    </a:p>
                  </a:txBody>
                  <a:tcPr marL="91450" marR="91450" marT="45725" marB="45725" anchor="ctr">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2"/>
                  </a:ext>
                </a:extLst>
              </a:tr>
              <a:tr h="376975">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XGBoost</a:t>
                      </a:r>
                      <a:endParaRPr sz="1200" u="none" strike="noStrike" cap="none">
                        <a:solidFill>
                          <a:srgbClr val="5C5C5F"/>
                        </a:solidFill>
                      </a:endParaRPr>
                    </a:p>
                  </a:txBody>
                  <a:tcPr marL="91450" marR="91450" marT="45725" marB="45725" anchor="ctr">
                    <a:lnL w="12700" cap="flat" cmpd="sng">
                      <a:solidFill>
                        <a:schemeClr val="dk1"/>
                      </a:solidFill>
                      <a:prstDash val="solid"/>
                      <a:round/>
                      <a:headEnd type="none" w="sm" len="sm"/>
                      <a:tailEnd type="none" w="sm" len="sm"/>
                    </a:lnL>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0.935856</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0.935431</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0.935856</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0.935511</a:t>
                      </a:r>
                      <a:endParaRPr sz="1400" u="none" strike="noStrike" cap="none"/>
                    </a:p>
                  </a:txBody>
                  <a:tcPr marL="91450" marR="91450" marT="45725" marB="45725" anchor="ctr">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3"/>
                  </a:ext>
                </a:extLst>
              </a:tr>
              <a:tr h="376975">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LightGBM</a:t>
                      </a:r>
                      <a:endParaRPr sz="1200" u="none" strike="noStrike" cap="none">
                        <a:solidFill>
                          <a:srgbClr val="5C5C5F"/>
                        </a:solidFill>
                      </a:endParaRPr>
                    </a:p>
                  </a:txBody>
                  <a:tcPr marL="91450" marR="91450" marT="45725" marB="45725" anchor="ctr">
                    <a:lnL w="12700" cap="flat" cmpd="sng">
                      <a:solidFill>
                        <a:schemeClr val="dk1"/>
                      </a:solidFill>
                      <a:prstDash val="solid"/>
                      <a:round/>
                      <a:headEnd type="none" w="sm" len="sm"/>
                      <a:tailEnd type="none" w="sm" len="sm"/>
                    </a:lnL>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0.932930</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0.932297</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0.932930</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0.932503</a:t>
                      </a:r>
                      <a:endParaRPr sz="1400" u="none" strike="noStrike" cap="none"/>
                    </a:p>
                  </a:txBody>
                  <a:tcPr marL="91450" marR="91450" marT="45725" marB="45725" anchor="ctr">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4"/>
                  </a:ext>
                </a:extLst>
              </a:tr>
              <a:tr h="376975">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SVM</a:t>
                      </a:r>
                      <a:endParaRPr sz="1400" u="none" strike="noStrike" cap="none"/>
                    </a:p>
                  </a:txBody>
                  <a:tcPr marL="91450" marR="91450" marT="45725" marB="45725" anchor="ctr">
                    <a:lnL w="12700" cap="flat" cmpd="sng">
                      <a:solidFill>
                        <a:schemeClr val="dk1"/>
                      </a:solidFill>
                      <a:prstDash val="solid"/>
                      <a:round/>
                      <a:headEnd type="none" w="sm" len="sm"/>
                      <a:tailEnd type="none" w="sm" len="sm"/>
                    </a:lnL>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0.780438</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0.764408</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0.780438</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0.758536</a:t>
                      </a:r>
                      <a:endParaRPr sz="1400" u="none" strike="noStrike" cap="none"/>
                    </a:p>
                  </a:txBody>
                  <a:tcPr marL="91450" marR="91450" marT="45725" marB="45725" anchor="ctr">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5"/>
                  </a:ext>
                </a:extLst>
              </a:tr>
              <a:tr h="625475">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Logistic Regression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0.719627</a:t>
                      </a:r>
                      <a:endParaRPr sz="1400" u="none" strike="noStrike" cap="none"/>
                    </a:p>
                  </a:txBody>
                  <a:tcPr marL="91450" marR="91450" marT="45725" marB="45725" anchor="ctr">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0.603513</a:t>
                      </a:r>
                      <a:endParaRPr sz="1400" u="none" strike="noStrike" cap="none"/>
                    </a:p>
                  </a:txBody>
                  <a:tcPr marL="91450" marR="91450" marT="45725" marB="45725" anchor="ctr">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0.719627</a:t>
                      </a:r>
                      <a:endParaRPr sz="1400" u="none" strike="noStrike" cap="none"/>
                    </a:p>
                  </a:txBody>
                  <a:tcPr marL="91450" marR="91450" marT="45725" marB="45725" anchor="ctr">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0.641736</a:t>
                      </a:r>
                      <a:endParaRPr sz="1400" u="none" strike="noStrike" cap="none"/>
                    </a:p>
                  </a:txBody>
                  <a:tcPr marL="91450" marR="91450" marT="45725" marB="45725" anchor="ctr">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15"/>
          <p:cNvSpPr/>
          <p:nvPr/>
        </p:nvSpPr>
        <p:spPr>
          <a:xfrm>
            <a:off x="685800" y="2071255"/>
            <a:ext cx="2466110" cy="2531620"/>
          </a:xfrm>
          <a:prstGeom prst="rect">
            <a:avLst/>
          </a:prstGeom>
          <a:gradFill>
            <a:gsLst>
              <a:gs pos="0">
                <a:schemeClr val="accent5"/>
              </a:gs>
              <a:gs pos="100000">
                <a:schemeClr val="accent5"/>
              </a:gs>
            </a:gsLst>
            <a:lin ang="16200000" scaled="0"/>
          </a:gradFill>
          <a:ln w="9525" cap="flat" cmpd="sng">
            <a:solidFill>
              <a:schemeClr val="dk2"/>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2" name="Google Shape;492;p15"/>
          <p:cNvSpPr txBox="1">
            <a:spLocks noGrp="1"/>
          </p:cNvSpPr>
          <p:nvPr>
            <p:ph type="title"/>
          </p:nvPr>
        </p:nvSpPr>
        <p:spPr>
          <a:xfrm>
            <a:off x="363865" y="40830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Health Index &amp; Decision Logic</a:t>
            </a:r>
            <a:br>
              <a:rPr lang="en-US"/>
            </a:br>
            <a:endParaRPr/>
          </a:p>
        </p:txBody>
      </p:sp>
      <p:sp>
        <p:nvSpPr>
          <p:cNvPr id="493" name="Google Shape;493;p15"/>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US"/>
              <a:t>15</a:t>
            </a:fld>
            <a:endParaRPr/>
          </a:p>
        </p:txBody>
      </p:sp>
      <p:sp>
        <p:nvSpPr>
          <p:cNvPr id="494" name="Google Shape;494;p15"/>
          <p:cNvSpPr txBox="1"/>
          <p:nvPr/>
        </p:nvSpPr>
        <p:spPr>
          <a:xfrm>
            <a:off x="376984" y="1132379"/>
            <a:ext cx="7567862"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15213F"/>
                </a:solidFill>
                <a:latin typeface="Roboto"/>
                <a:ea typeface="Roboto"/>
                <a:cs typeface="Roboto"/>
                <a:sym typeface="Roboto"/>
              </a:rPr>
              <a:t>The health index aggregates various environmental parameters into a single, actionable score. This score drives intelligent decision logic, triggering automated responses to maintain optimal indoor conditions.</a:t>
            </a:r>
            <a:endParaRPr sz="1400" b="0" i="0" u="none" strike="noStrike" cap="none">
              <a:solidFill>
                <a:srgbClr val="000000"/>
              </a:solidFill>
              <a:latin typeface="Arial"/>
              <a:ea typeface="Arial"/>
              <a:cs typeface="Arial"/>
              <a:sym typeface="Arial"/>
            </a:endParaRPr>
          </a:p>
        </p:txBody>
      </p:sp>
      <p:sp>
        <p:nvSpPr>
          <p:cNvPr id="495" name="Google Shape;495;p15"/>
          <p:cNvSpPr txBox="1"/>
          <p:nvPr/>
        </p:nvSpPr>
        <p:spPr>
          <a:xfrm>
            <a:off x="4297650" y="2139660"/>
            <a:ext cx="4572000" cy="3231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1B587D"/>
                </a:solidFill>
                <a:latin typeface="Quicksand"/>
                <a:ea typeface="Quicksand"/>
                <a:cs typeface="Quicksand"/>
                <a:sym typeface="Quicksand"/>
              </a:rPr>
              <a:t>AQI (Air Quality Index) Formula</a:t>
            </a:r>
            <a:endParaRPr sz="1400" b="0" i="0" u="none" strike="noStrike" cap="none">
              <a:solidFill>
                <a:srgbClr val="000000"/>
              </a:solidFill>
              <a:latin typeface="Arial"/>
              <a:ea typeface="Arial"/>
              <a:cs typeface="Arial"/>
              <a:sym typeface="Arial"/>
            </a:endParaRPr>
          </a:p>
        </p:txBody>
      </p:sp>
      <p:pic>
        <p:nvPicPr>
          <p:cNvPr id="496" name="Google Shape;496;p15"/>
          <p:cNvPicPr preferRelativeResize="0"/>
          <p:nvPr/>
        </p:nvPicPr>
        <p:blipFill rotWithShape="1">
          <a:blip r:embed="rId3">
            <a:alphaModFix/>
          </a:blip>
          <a:srcRect/>
          <a:stretch/>
        </p:blipFill>
        <p:spPr>
          <a:xfrm>
            <a:off x="4779482" y="2521672"/>
            <a:ext cx="3152244" cy="596150"/>
          </a:xfrm>
          <a:prstGeom prst="rect">
            <a:avLst/>
          </a:prstGeom>
          <a:noFill/>
          <a:ln>
            <a:noFill/>
          </a:ln>
        </p:spPr>
      </p:pic>
      <p:pic>
        <p:nvPicPr>
          <p:cNvPr id="497" name="Google Shape;497;p15"/>
          <p:cNvPicPr preferRelativeResize="0"/>
          <p:nvPr/>
        </p:nvPicPr>
        <p:blipFill rotWithShape="1">
          <a:blip r:embed="rId4">
            <a:alphaModFix/>
          </a:blip>
          <a:srcRect/>
          <a:stretch/>
        </p:blipFill>
        <p:spPr>
          <a:xfrm>
            <a:off x="4792601" y="3084389"/>
            <a:ext cx="3152245" cy="909302"/>
          </a:xfrm>
          <a:prstGeom prst="rect">
            <a:avLst/>
          </a:prstGeom>
          <a:noFill/>
          <a:ln>
            <a:noFill/>
          </a:ln>
        </p:spPr>
      </p:pic>
      <p:sp>
        <p:nvSpPr>
          <p:cNvPr id="498" name="Google Shape;498;p15"/>
          <p:cNvSpPr txBox="1"/>
          <p:nvPr/>
        </p:nvSpPr>
        <p:spPr>
          <a:xfrm>
            <a:off x="4792601" y="3993691"/>
            <a:ext cx="38893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1B587D"/>
                </a:solidFill>
                <a:latin typeface="Quicksand"/>
                <a:ea typeface="Quicksand"/>
                <a:cs typeface="Quicksand"/>
                <a:sym typeface="Quicksand"/>
              </a:rPr>
              <a:t>Final AQI = highest AQI among all pollutants</a:t>
            </a:r>
            <a:endParaRPr sz="1400" b="0" i="0" u="none" strike="noStrike" cap="none">
              <a:solidFill>
                <a:srgbClr val="000000"/>
              </a:solidFill>
              <a:latin typeface="Arial"/>
              <a:ea typeface="Arial"/>
              <a:cs typeface="Arial"/>
              <a:sym typeface="Arial"/>
            </a:endParaRPr>
          </a:p>
        </p:txBody>
      </p:sp>
      <p:pic>
        <p:nvPicPr>
          <p:cNvPr id="499" name="Google Shape;499;p15"/>
          <p:cNvPicPr preferRelativeResize="0"/>
          <p:nvPr/>
        </p:nvPicPr>
        <p:blipFill rotWithShape="1">
          <a:blip r:embed="rId5">
            <a:alphaModFix/>
          </a:blip>
          <a:srcRect/>
          <a:stretch/>
        </p:blipFill>
        <p:spPr>
          <a:xfrm>
            <a:off x="815567" y="2188699"/>
            <a:ext cx="2146748" cy="2314028"/>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16"/>
          <p:cNvSpPr txBox="1">
            <a:spLocks noGrp="1"/>
          </p:cNvSpPr>
          <p:nvPr>
            <p:ph type="title"/>
          </p:nvPr>
        </p:nvSpPr>
        <p:spPr>
          <a:xfrm>
            <a:off x="440866" y="274402"/>
            <a:ext cx="8703134" cy="90466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Air Quality Classification: Regression Model Performance</a:t>
            </a:r>
            <a:br>
              <a:rPr lang="en-US"/>
            </a:br>
            <a:endParaRPr/>
          </a:p>
        </p:txBody>
      </p:sp>
      <p:sp>
        <p:nvSpPr>
          <p:cNvPr id="505" name="Google Shape;505;p16"/>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US"/>
              <a:t>16</a:t>
            </a:fld>
            <a:endParaRPr/>
          </a:p>
        </p:txBody>
      </p:sp>
      <p:graphicFrame>
        <p:nvGraphicFramePr>
          <p:cNvPr id="506" name="Google Shape;506;p16"/>
          <p:cNvGraphicFramePr/>
          <p:nvPr/>
        </p:nvGraphicFramePr>
        <p:xfrm>
          <a:off x="717080" y="1250254"/>
          <a:ext cx="3000000" cy="3000000"/>
        </p:xfrm>
        <a:graphic>
          <a:graphicData uri="http://schemas.openxmlformats.org/drawingml/2006/table">
            <a:tbl>
              <a:tblPr bandRow="1">
                <a:noFill/>
                <a:tableStyleId>{E792DD78-06EC-4DA0-85CF-206C5FE907A3}</a:tableStyleId>
              </a:tblPr>
              <a:tblGrid>
                <a:gridCol w="1955125">
                  <a:extLst>
                    <a:ext uri="{9D8B030D-6E8A-4147-A177-3AD203B41FA5}">
                      <a16:colId xmlns:a16="http://schemas.microsoft.com/office/drawing/2014/main" val="20000"/>
                    </a:ext>
                  </a:extLst>
                </a:gridCol>
                <a:gridCol w="1955125">
                  <a:extLst>
                    <a:ext uri="{9D8B030D-6E8A-4147-A177-3AD203B41FA5}">
                      <a16:colId xmlns:a16="http://schemas.microsoft.com/office/drawing/2014/main" val="20001"/>
                    </a:ext>
                  </a:extLst>
                </a:gridCol>
                <a:gridCol w="1955125">
                  <a:extLst>
                    <a:ext uri="{9D8B030D-6E8A-4147-A177-3AD203B41FA5}">
                      <a16:colId xmlns:a16="http://schemas.microsoft.com/office/drawing/2014/main" val="20002"/>
                    </a:ext>
                  </a:extLst>
                </a:gridCol>
                <a:gridCol w="1955125">
                  <a:extLst>
                    <a:ext uri="{9D8B030D-6E8A-4147-A177-3AD203B41FA5}">
                      <a16:colId xmlns:a16="http://schemas.microsoft.com/office/drawing/2014/main" val="20003"/>
                    </a:ext>
                  </a:extLst>
                </a:gridCol>
              </a:tblGrid>
              <a:tr h="888500">
                <a:tc>
                  <a:txBody>
                    <a:bodyPr/>
                    <a:lstStyle/>
                    <a:p>
                      <a:pPr marL="0" marR="0" lvl="0" indent="0" algn="ctr" rtl="0">
                        <a:lnSpc>
                          <a:spcPct val="200000"/>
                        </a:lnSpc>
                        <a:spcBef>
                          <a:spcPts val="0"/>
                        </a:spcBef>
                        <a:spcAft>
                          <a:spcPts val="0"/>
                        </a:spcAft>
                        <a:buClr>
                          <a:srgbClr val="000000"/>
                        </a:buClr>
                        <a:buSzPts val="1200"/>
                        <a:buFont typeface="Arial"/>
                        <a:buNone/>
                      </a:pPr>
                      <a:r>
                        <a:rPr lang="en-US" sz="1200" b="1" u="none" strike="noStrike" cap="none">
                          <a:solidFill>
                            <a:srgbClr val="5C5C5F"/>
                          </a:solidFill>
                          <a:latin typeface="Quicksand"/>
                          <a:ea typeface="Quicksand"/>
                          <a:cs typeface="Quicksand"/>
                          <a:sym typeface="Quicksand"/>
                        </a:rPr>
                        <a:t>Model</a:t>
                      </a:r>
                      <a:endParaRPr sz="1400" u="none" strike="noStrike" cap="none"/>
                    </a:p>
                    <a:p>
                      <a:pPr marL="0" marR="0" lvl="0" indent="0" algn="ctr" rtl="0">
                        <a:lnSpc>
                          <a:spcPct val="200000"/>
                        </a:lnSpc>
                        <a:spcBef>
                          <a:spcPts val="0"/>
                        </a:spcBef>
                        <a:spcAft>
                          <a:spcPts val="0"/>
                        </a:spcAft>
                        <a:buClr>
                          <a:srgbClr val="000000"/>
                        </a:buClr>
                        <a:buSzPts val="1200"/>
                        <a:buFont typeface="Arial"/>
                        <a:buNone/>
                      </a:pPr>
                      <a:endParaRPr sz="1200" b="1" u="none" strike="noStrike" cap="none">
                        <a:solidFill>
                          <a:srgbClr val="5C5C5F"/>
                        </a:solidFill>
                        <a:latin typeface="Quicksand"/>
                        <a:ea typeface="Quicksand"/>
                        <a:cs typeface="Quicksand"/>
                        <a:sym typeface="Quicksand"/>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tc>
                  <a:txBody>
                    <a:bodyPr/>
                    <a:lstStyle/>
                    <a:p>
                      <a:pPr marL="0" marR="0" lvl="0" indent="0" algn="ctr" rtl="0">
                        <a:lnSpc>
                          <a:spcPct val="200000"/>
                        </a:lnSpc>
                        <a:spcBef>
                          <a:spcPts val="0"/>
                        </a:spcBef>
                        <a:spcAft>
                          <a:spcPts val="0"/>
                        </a:spcAft>
                        <a:buClr>
                          <a:srgbClr val="000000"/>
                        </a:buClr>
                        <a:buSzPts val="1600"/>
                        <a:buFont typeface="Arial"/>
                        <a:buNone/>
                      </a:pPr>
                      <a:r>
                        <a:rPr lang="en-US" sz="1600" b="1" u="none" strike="noStrike" cap="none">
                          <a:solidFill>
                            <a:srgbClr val="5C5C5F"/>
                          </a:solidFill>
                          <a:latin typeface="Quicksand"/>
                          <a:ea typeface="Quicksand"/>
                          <a:cs typeface="Quicksand"/>
                          <a:sym typeface="Quicksand"/>
                        </a:rPr>
                        <a:t>MAE</a:t>
                      </a:r>
                      <a:endParaRPr sz="800" b="1" u="none" strike="noStrike" cap="none">
                        <a:solidFill>
                          <a:srgbClr val="5C5C5F"/>
                        </a:solidFill>
                        <a:latin typeface="Quicksand"/>
                        <a:ea typeface="Quicksand"/>
                        <a:cs typeface="Quicksand"/>
                        <a:sym typeface="Quicksand"/>
                      </a:endParaRPr>
                    </a:p>
                    <a:p>
                      <a:pPr marL="0" marR="0" lvl="0" indent="0" algn="ctr" rtl="0">
                        <a:lnSpc>
                          <a:spcPct val="200000"/>
                        </a:lnSpc>
                        <a:spcBef>
                          <a:spcPts val="0"/>
                        </a:spcBef>
                        <a:spcAft>
                          <a:spcPts val="0"/>
                        </a:spcAft>
                        <a:buClr>
                          <a:srgbClr val="000000"/>
                        </a:buClr>
                        <a:buSzPts val="800"/>
                        <a:buFont typeface="Arial"/>
                        <a:buNone/>
                      </a:pPr>
                      <a:r>
                        <a:rPr lang="en-US" sz="800" b="1" u="none" strike="noStrike" cap="none">
                          <a:solidFill>
                            <a:srgbClr val="5C5C5F"/>
                          </a:solidFill>
                          <a:latin typeface="Quicksand"/>
                          <a:ea typeface="Quicksand"/>
                          <a:cs typeface="Quicksand"/>
                          <a:sym typeface="Quicksand"/>
                        </a:rPr>
                        <a:t>(Average of how far predictions are from actual values)</a:t>
                      </a:r>
                      <a:endParaRPr sz="1400" u="none" strike="noStrike" cap="none"/>
                    </a:p>
                  </a:txBody>
                  <a:tcPr marL="91450" marR="91450" marT="45725" marB="45725">
                    <a:lnT w="12700" cap="flat" cmpd="sng">
                      <a:solidFill>
                        <a:schemeClr val="dk1"/>
                      </a:solidFill>
                      <a:prstDash val="solid"/>
                      <a:round/>
                      <a:headEnd type="none" w="sm" len="sm"/>
                      <a:tailEnd type="none" w="sm" len="sm"/>
                    </a:lnT>
                  </a:tcPr>
                </a:tc>
                <a:tc>
                  <a:txBody>
                    <a:bodyPr/>
                    <a:lstStyle/>
                    <a:p>
                      <a:pPr marL="0" marR="0" lvl="0" indent="0" algn="ctr" rtl="0">
                        <a:lnSpc>
                          <a:spcPct val="200000"/>
                        </a:lnSpc>
                        <a:spcBef>
                          <a:spcPts val="0"/>
                        </a:spcBef>
                        <a:spcAft>
                          <a:spcPts val="0"/>
                        </a:spcAft>
                        <a:buClr>
                          <a:srgbClr val="5C5C5F"/>
                        </a:buClr>
                        <a:buSzPts val="1600"/>
                        <a:buFont typeface="Arial"/>
                        <a:buNone/>
                      </a:pPr>
                      <a:r>
                        <a:rPr lang="en-US" sz="1600" b="1" u="none" strike="noStrike" cap="none">
                          <a:solidFill>
                            <a:srgbClr val="5C5C5F"/>
                          </a:solidFill>
                          <a:latin typeface="Quicksand"/>
                          <a:ea typeface="Quicksand"/>
                          <a:cs typeface="Quicksand"/>
                          <a:sym typeface="Quicksand"/>
                        </a:rPr>
                        <a:t>RMSE</a:t>
                      </a:r>
                      <a:endParaRPr sz="800" b="1" u="none" strike="noStrike" cap="none">
                        <a:solidFill>
                          <a:srgbClr val="5C5C5F"/>
                        </a:solidFill>
                        <a:latin typeface="Quicksand"/>
                        <a:ea typeface="Quicksand"/>
                        <a:cs typeface="Quicksand"/>
                        <a:sym typeface="Quicksand"/>
                      </a:endParaRPr>
                    </a:p>
                    <a:p>
                      <a:pPr marL="0" marR="0" lvl="0" indent="0" algn="ctr" rtl="0">
                        <a:lnSpc>
                          <a:spcPct val="200000"/>
                        </a:lnSpc>
                        <a:spcBef>
                          <a:spcPts val="0"/>
                        </a:spcBef>
                        <a:spcAft>
                          <a:spcPts val="0"/>
                        </a:spcAft>
                        <a:buClr>
                          <a:srgbClr val="000000"/>
                        </a:buClr>
                        <a:buSzPts val="800"/>
                        <a:buFont typeface="Arial"/>
                        <a:buNone/>
                      </a:pPr>
                      <a:r>
                        <a:rPr lang="en-US" sz="800" b="1" u="none" strike="noStrike" cap="none">
                          <a:solidFill>
                            <a:srgbClr val="5C5C5F"/>
                          </a:solidFill>
                          <a:latin typeface="Quicksand"/>
                          <a:ea typeface="Quicksand"/>
                          <a:cs typeface="Quicksand"/>
                          <a:sym typeface="Quicksand"/>
                        </a:rPr>
                        <a:t>(Like MAE but gives more weight to big errors)</a:t>
                      </a:r>
                      <a:endParaRPr sz="1400" u="none" strike="noStrike" cap="none"/>
                    </a:p>
                  </a:txBody>
                  <a:tcPr marL="91450" marR="91450" marT="45725" marB="45725">
                    <a:lnT w="12700" cap="flat" cmpd="sng">
                      <a:solidFill>
                        <a:schemeClr val="dk1"/>
                      </a:solidFill>
                      <a:prstDash val="solid"/>
                      <a:round/>
                      <a:headEnd type="none" w="sm" len="sm"/>
                      <a:tailEnd type="none" w="sm" len="sm"/>
                    </a:lnT>
                  </a:tcPr>
                </a:tc>
                <a:tc>
                  <a:txBody>
                    <a:bodyPr/>
                    <a:lstStyle/>
                    <a:p>
                      <a:pPr marL="0" marR="0" lvl="0" indent="0" algn="ctr" rtl="0">
                        <a:lnSpc>
                          <a:spcPct val="200000"/>
                        </a:lnSpc>
                        <a:spcBef>
                          <a:spcPts val="0"/>
                        </a:spcBef>
                        <a:spcAft>
                          <a:spcPts val="0"/>
                        </a:spcAft>
                        <a:buClr>
                          <a:srgbClr val="000000"/>
                        </a:buClr>
                        <a:buSzPts val="1600"/>
                        <a:buFont typeface="Arial"/>
                        <a:buNone/>
                      </a:pPr>
                      <a:r>
                        <a:rPr lang="en-US" sz="1600" b="1" u="none" strike="noStrike" cap="none">
                          <a:solidFill>
                            <a:srgbClr val="5C5C5F"/>
                          </a:solidFill>
                          <a:latin typeface="Quicksand"/>
                          <a:ea typeface="Quicksand"/>
                          <a:cs typeface="Quicksand"/>
                          <a:sym typeface="Quicksand"/>
                        </a:rPr>
                        <a:t>R2</a:t>
                      </a:r>
                      <a:endParaRPr sz="800" b="1" u="none" strike="noStrike" cap="none">
                        <a:solidFill>
                          <a:srgbClr val="5C5C5F"/>
                        </a:solidFill>
                        <a:latin typeface="Quicksand"/>
                        <a:ea typeface="Quicksand"/>
                        <a:cs typeface="Quicksand"/>
                        <a:sym typeface="Quicksand"/>
                      </a:endParaRPr>
                    </a:p>
                    <a:p>
                      <a:pPr marL="0" marR="0" lvl="0" indent="0" algn="ctr" rtl="0">
                        <a:lnSpc>
                          <a:spcPct val="200000"/>
                        </a:lnSpc>
                        <a:spcBef>
                          <a:spcPts val="0"/>
                        </a:spcBef>
                        <a:spcAft>
                          <a:spcPts val="0"/>
                        </a:spcAft>
                        <a:buClr>
                          <a:srgbClr val="000000"/>
                        </a:buClr>
                        <a:buSzPts val="800"/>
                        <a:buFont typeface="Arial"/>
                        <a:buNone/>
                      </a:pPr>
                      <a:r>
                        <a:rPr lang="en-US" sz="800" b="1" u="none" strike="noStrike" cap="none">
                          <a:solidFill>
                            <a:srgbClr val="5C5C5F"/>
                          </a:solidFill>
                          <a:latin typeface="Quicksand"/>
                          <a:ea typeface="Quicksand"/>
                          <a:cs typeface="Quicksand"/>
                          <a:sym typeface="Quicksand"/>
                        </a:rPr>
                        <a:t>(Measures how well the model explains the data)</a:t>
                      </a:r>
                      <a:endParaRPr sz="800" u="none" strike="noStrike" cap="none">
                        <a:solidFill>
                          <a:srgbClr val="5C5C5F"/>
                        </a:solidFill>
                        <a:latin typeface="Quicksand"/>
                        <a:ea typeface="Quicksand"/>
                        <a:cs typeface="Quicksand"/>
                        <a:sym typeface="Quicksand"/>
                      </a:endParaRPr>
                    </a:p>
                  </a:txBody>
                  <a:tcPr marL="91450" marR="91450" marT="45725" marB="45725">
                    <a:lnT w="12700" cap="flat" cmpd="sng">
                      <a:solidFill>
                        <a:schemeClr val="dk1"/>
                      </a:solidFill>
                      <a:prstDash val="solid"/>
                      <a:round/>
                      <a:headEnd type="none" w="sm" len="sm"/>
                      <a:tailEnd type="none" w="sm" len="sm"/>
                    </a:lnT>
                  </a:tcPr>
                </a:tc>
                <a:extLst>
                  <a:ext uri="{0D108BD9-81ED-4DB2-BD59-A6C34878D82A}">
                    <a16:rowId xmlns:a16="http://schemas.microsoft.com/office/drawing/2014/main" val="10000"/>
                  </a:ext>
                </a:extLst>
              </a:tr>
              <a:tr h="376775">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RandomForest</a:t>
                      </a:r>
                      <a:endParaRPr sz="1200" u="none" strike="noStrike" cap="none">
                        <a:solidFill>
                          <a:srgbClr val="5C5C5F"/>
                        </a:solidFill>
                        <a:latin typeface="Quicksand"/>
                        <a:ea typeface="Quicksand"/>
                        <a:cs typeface="Quicksand"/>
                        <a:sym typeface="Quicksand"/>
                      </a:endParaRPr>
                    </a:p>
                  </a:txBody>
                  <a:tcPr marL="91450" marR="91450" marT="45725" marB="45725" anchor="ctr">
                    <a:lnL w="12700" cap="flat" cmpd="sng">
                      <a:solidFill>
                        <a:schemeClr val="dk1"/>
                      </a:solidFill>
                      <a:prstDash val="solid"/>
                      <a:round/>
                      <a:headEnd type="none" w="sm" len="sm"/>
                      <a:tailEnd type="none" w="sm" len="sm"/>
                    </a:lnL>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0.030005</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0.680490</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0.995966</a:t>
                      </a:r>
                      <a:endParaRPr sz="1400" u="none" strike="noStrike" cap="none"/>
                    </a:p>
                  </a:txBody>
                  <a:tcPr marL="91450" marR="91450" marT="45725" marB="45725" anchor="ctr"/>
                </a:tc>
                <a:extLst>
                  <a:ext uri="{0D108BD9-81ED-4DB2-BD59-A6C34878D82A}">
                    <a16:rowId xmlns:a16="http://schemas.microsoft.com/office/drawing/2014/main" val="10001"/>
                  </a:ext>
                </a:extLst>
              </a:tr>
              <a:tr h="376775">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LightGBM</a:t>
                      </a:r>
                      <a:endParaRPr sz="1400" u="none" strike="noStrike" cap="none"/>
                    </a:p>
                  </a:txBody>
                  <a:tcPr marL="91450" marR="91450" marT="45725" marB="45725" anchor="ctr">
                    <a:lnL w="12700" cap="flat" cmpd="sng">
                      <a:solidFill>
                        <a:schemeClr val="dk1"/>
                      </a:solidFill>
                      <a:prstDash val="solid"/>
                      <a:round/>
                      <a:headEnd type="none" w="sm" len="sm"/>
                      <a:tailEnd type="none" w="sm" len="sm"/>
                    </a:lnL>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0.251340</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2.124422</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0.960683</a:t>
                      </a:r>
                      <a:endParaRPr sz="1400" u="none" strike="noStrike" cap="none"/>
                    </a:p>
                  </a:txBody>
                  <a:tcPr marL="91450" marR="91450" marT="45725" marB="45725" anchor="ctr"/>
                </a:tc>
                <a:extLst>
                  <a:ext uri="{0D108BD9-81ED-4DB2-BD59-A6C34878D82A}">
                    <a16:rowId xmlns:a16="http://schemas.microsoft.com/office/drawing/2014/main" val="10002"/>
                  </a:ext>
                </a:extLst>
              </a:tr>
              <a:tr h="376775">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XGBoost</a:t>
                      </a:r>
                      <a:endParaRPr sz="1400" u="none" strike="noStrike" cap="none"/>
                    </a:p>
                  </a:txBody>
                  <a:tcPr marL="91450" marR="91450" marT="45725" marB="45725" anchor="ctr">
                    <a:lnL w="12700" cap="flat" cmpd="sng">
                      <a:solidFill>
                        <a:schemeClr val="dk1"/>
                      </a:solidFill>
                      <a:prstDash val="solid"/>
                      <a:round/>
                      <a:headEnd type="none" w="sm" len="sm"/>
                      <a:tailEnd type="none" w="sm" len="sm"/>
                    </a:lnL>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0.283394</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2.189213</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0.958249</a:t>
                      </a:r>
                      <a:endParaRPr sz="1400" u="none" strike="noStrike" cap="none"/>
                    </a:p>
                  </a:txBody>
                  <a:tcPr marL="91450" marR="91450" marT="45725" marB="45725" anchor="ctr"/>
                </a:tc>
                <a:extLst>
                  <a:ext uri="{0D108BD9-81ED-4DB2-BD59-A6C34878D82A}">
                    <a16:rowId xmlns:a16="http://schemas.microsoft.com/office/drawing/2014/main" val="10003"/>
                  </a:ext>
                </a:extLst>
              </a:tr>
              <a:tr h="376775">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LinearReg</a:t>
                      </a:r>
                      <a:endParaRPr sz="1200" u="none" strike="noStrike" cap="none">
                        <a:solidFill>
                          <a:srgbClr val="5C5C5F"/>
                        </a:solidFill>
                        <a:latin typeface="Quicksand"/>
                        <a:ea typeface="Quicksand"/>
                        <a:cs typeface="Quicksand"/>
                        <a:sym typeface="Quicksand"/>
                      </a:endParaRPr>
                    </a:p>
                  </a:txBody>
                  <a:tcPr marL="91450" marR="91450" marT="45725" marB="45725" anchor="ctr">
                    <a:lnL w="12700" cap="flat" cmpd="sng">
                      <a:solidFill>
                        <a:schemeClr val="dk1"/>
                      </a:solidFill>
                      <a:prstDash val="solid"/>
                      <a:round/>
                      <a:headEnd type="none" w="sm" len="sm"/>
                      <a:tailEnd type="none" w="sm" len="sm"/>
                    </a:lnL>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5.291437</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6.702015</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0.608703</a:t>
                      </a:r>
                      <a:endParaRPr sz="1400" u="none" strike="noStrike" cap="none"/>
                    </a:p>
                  </a:txBody>
                  <a:tcPr marL="91450" marR="91450" marT="45725" marB="45725" anchor="ctr"/>
                </a:tc>
                <a:extLst>
                  <a:ext uri="{0D108BD9-81ED-4DB2-BD59-A6C34878D82A}">
                    <a16:rowId xmlns:a16="http://schemas.microsoft.com/office/drawing/2014/main" val="10004"/>
                  </a:ext>
                </a:extLst>
              </a:tr>
              <a:tr h="376775">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KNN</a:t>
                      </a:r>
                      <a:endParaRPr sz="1400" u="none" strike="noStrike" cap="none"/>
                    </a:p>
                  </a:txBody>
                  <a:tcPr marL="91450" marR="91450" marT="45725" marB="45725" anchor="ctr">
                    <a:lnL w="12700" cap="flat" cmpd="sng">
                      <a:solidFill>
                        <a:schemeClr val="dk1"/>
                      </a:solidFill>
                      <a:prstDash val="solid"/>
                      <a:round/>
                      <a:headEnd type="none" w="sm" len="sm"/>
                      <a:tailEnd type="none" w="sm" len="sm"/>
                    </a:lnL>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4.831589</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6.768823</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0.600863</a:t>
                      </a:r>
                      <a:endParaRPr sz="1400" u="none" strike="noStrike" cap="none"/>
                    </a:p>
                  </a:txBody>
                  <a:tcPr marL="91450" marR="91450" marT="45725" marB="45725" anchor="ctr"/>
                </a:tc>
                <a:extLst>
                  <a:ext uri="{0D108BD9-81ED-4DB2-BD59-A6C34878D82A}">
                    <a16:rowId xmlns:a16="http://schemas.microsoft.com/office/drawing/2014/main" val="10005"/>
                  </a:ext>
                </a:extLst>
              </a:tr>
              <a:tr h="376775">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SVR</a:t>
                      </a:r>
                      <a:endParaRPr sz="1400" u="none" strike="noStrike" cap="none"/>
                    </a:p>
                  </a:txBody>
                  <a:tcPr marL="91450" marR="91450" marT="45725" marB="45725" anchor="ctr">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5.817051</a:t>
                      </a:r>
                      <a:endParaRPr sz="1400" u="none" strike="noStrike" cap="none"/>
                    </a:p>
                  </a:txBody>
                  <a:tcPr marL="91450" marR="91450" marT="45725" marB="45725" anchor="ctr">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7.397784</a:t>
                      </a:r>
                      <a:endParaRPr sz="1400" u="none" strike="noStrike" cap="none"/>
                    </a:p>
                  </a:txBody>
                  <a:tcPr marL="91450" marR="91450" marT="45725" marB="45725" anchor="ctr">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latin typeface="Quicksand"/>
                          <a:ea typeface="Quicksand"/>
                          <a:cs typeface="Quicksand"/>
                          <a:sym typeface="Quicksand"/>
                        </a:rPr>
                        <a:t>0.523241</a:t>
                      </a:r>
                      <a:endParaRPr sz="1400" u="none" strike="noStrike" cap="none"/>
                    </a:p>
                  </a:txBody>
                  <a:tcPr marL="91450" marR="91450" marT="45725" marB="45725" anchor="ctr">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Smoke and Fire Detection</a:t>
            </a:r>
            <a:br>
              <a:rPr lang="en-US"/>
            </a:br>
            <a:endParaRPr/>
          </a:p>
        </p:txBody>
      </p:sp>
      <p:sp>
        <p:nvSpPr>
          <p:cNvPr id="512" name="Google Shape;512;p17"/>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US"/>
              <a:t>17</a:t>
            </a:fld>
            <a:endParaRPr/>
          </a:p>
        </p:txBody>
      </p:sp>
      <p:sp>
        <p:nvSpPr>
          <p:cNvPr id="513" name="Google Shape;513;p17"/>
          <p:cNvSpPr/>
          <p:nvPr/>
        </p:nvSpPr>
        <p:spPr>
          <a:xfrm>
            <a:off x="847782" y="1238013"/>
            <a:ext cx="4066644" cy="297611"/>
          </a:xfrm>
          <a:prstGeom prst="rect">
            <a:avLst/>
          </a:prstGeom>
          <a:noFill/>
          <a:ln>
            <a:noFill/>
          </a:ln>
        </p:spPr>
        <p:txBody>
          <a:bodyPr spcFirstLastPara="1" wrap="square" lIns="0" tIns="0" rIns="0" bIns="0" anchor="t" anchorCtr="0">
            <a:noAutofit/>
          </a:bodyPr>
          <a:lstStyle/>
          <a:p>
            <a:pPr marL="0" marR="0" lvl="0" indent="0" algn="l" rtl="0">
              <a:lnSpc>
                <a:spcPct val="145833"/>
              </a:lnSpc>
              <a:spcBef>
                <a:spcPts val="0"/>
              </a:spcBef>
              <a:spcAft>
                <a:spcPts val="0"/>
              </a:spcAft>
              <a:buClr>
                <a:srgbClr val="000000"/>
              </a:buClr>
              <a:buSzPts val="1200"/>
              <a:buFont typeface="Arial"/>
              <a:buNone/>
            </a:pPr>
            <a:endParaRPr sz="1200" b="0" i="0" u="none" strike="noStrike" cap="none">
              <a:solidFill>
                <a:srgbClr val="000000"/>
              </a:solidFill>
              <a:latin typeface="Quicksand"/>
              <a:ea typeface="Quicksand"/>
              <a:cs typeface="Quicksand"/>
              <a:sym typeface="Quicksand"/>
            </a:endParaRPr>
          </a:p>
        </p:txBody>
      </p:sp>
      <p:pic>
        <p:nvPicPr>
          <p:cNvPr id="514" name="Google Shape;514;p17" descr="preencoded.png"/>
          <p:cNvPicPr preferRelativeResize="0"/>
          <p:nvPr/>
        </p:nvPicPr>
        <p:blipFill rotWithShape="1">
          <a:blip r:embed="rId3">
            <a:alphaModFix/>
          </a:blip>
          <a:srcRect/>
          <a:stretch/>
        </p:blipFill>
        <p:spPr>
          <a:xfrm>
            <a:off x="7097097" y="416711"/>
            <a:ext cx="1636813" cy="1636813"/>
          </a:xfrm>
          <a:prstGeom prst="rect">
            <a:avLst/>
          </a:prstGeom>
          <a:noFill/>
          <a:ln w="9525" cap="flat" cmpd="sng">
            <a:solidFill>
              <a:schemeClr val="dk2"/>
            </a:solidFill>
            <a:prstDash val="solid"/>
            <a:round/>
            <a:headEnd type="none" w="sm" len="sm"/>
            <a:tailEnd type="none" w="sm" len="sm"/>
          </a:ln>
        </p:spPr>
      </p:pic>
      <p:sp>
        <p:nvSpPr>
          <p:cNvPr id="515" name="Google Shape;515;p17"/>
          <p:cNvSpPr txBox="1"/>
          <p:nvPr/>
        </p:nvSpPr>
        <p:spPr>
          <a:xfrm>
            <a:off x="847781" y="1099417"/>
            <a:ext cx="5996363"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Roboto"/>
                <a:ea typeface="Roboto"/>
                <a:cs typeface="Roboto"/>
                <a:sym typeface="Roboto"/>
              </a:rPr>
              <a:t>Particulate matter sensors are crucial for early smoke and fire detection. These sensors continuously monitor the concentration of tiny airborne particles, like PM2.5 and PM10, which spike sharply when smoke is present</a:t>
            </a:r>
            <a:endParaRPr sz="1400" b="0" i="0" u="none" strike="noStrike" cap="none">
              <a:solidFill>
                <a:schemeClr val="dk1"/>
              </a:solidFill>
              <a:latin typeface="Roboto"/>
              <a:ea typeface="Roboto"/>
              <a:cs typeface="Roboto"/>
              <a:sym typeface="Roboto"/>
            </a:endParaRPr>
          </a:p>
        </p:txBody>
      </p:sp>
      <p:sp>
        <p:nvSpPr>
          <p:cNvPr id="516" name="Google Shape;516;p17"/>
          <p:cNvSpPr/>
          <p:nvPr/>
        </p:nvSpPr>
        <p:spPr>
          <a:xfrm>
            <a:off x="847781" y="2166855"/>
            <a:ext cx="2466110" cy="2531620"/>
          </a:xfrm>
          <a:prstGeom prst="rect">
            <a:avLst/>
          </a:prstGeom>
          <a:gradFill>
            <a:gsLst>
              <a:gs pos="0">
                <a:schemeClr val="accent5"/>
              </a:gs>
              <a:gs pos="100000">
                <a:schemeClr val="accent5"/>
              </a:gs>
            </a:gsLst>
            <a:lin ang="16200000" scaled="0"/>
          </a:gradFill>
          <a:ln w="9525" cap="flat" cmpd="sng">
            <a:solidFill>
              <a:schemeClr val="dk2"/>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17" name="Google Shape;517;p17"/>
          <p:cNvPicPr preferRelativeResize="0"/>
          <p:nvPr/>
        </p:nvPicPr>
        <p:blipFill rotWithShape="1">
          <a:blip r:embed="rId4">
            <a:alphaModFix/>
          </a:blip>
          <a:srcRect/>
          <a:stretch/>
        </p:blipFill>
        <p:spPr>
          <a:xfrm>
            <a:off x="977548" y="2284299"/>
            <a:ext cx="2146748" cy="2314028"/>
          </a:xfrm>
          <a:prstGeom prst="rect">
            <a:avLst/>
          </a:prstGeom>
          <a:noFill/>
          <a:ln w="9525" cap="flat" cmpd="sng">
            <a:solidFill>
              <a:schemeClr val="dk1"/>
            </a:solidFill>
            <a:prstDash val="solid"/>
            <a:round/>
            <a:headEnd type="none" w="sm" len="sm"/>
            <a:tailEnd type="none" w="sm" len="sm"/>
          </a:ln>
        </p:spPr>
      </p:pic>
      <p:sp>
        <p:nvSpPr>
          <p:cNvPr id="518" name="Google Shape;518;p17"/>
          <p:cNvSpPr txBox="1"/>
          <p:nvPr/>
        </p:nvSpPr>
        <p:spPr>
          <a:xfrm>
            <a:off x="3443658" y="2736079"/>
            <a:ext cx="457200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1B587D"/>
                </a:solidFill>
                <a:latin typeface="Quicksand"/>
                <a:ea typeface="Quicksand"/>
                <a:cs typeface="Quicksand"/>
                <a:sym typeface="Quicksand"/>
              </a:rPr>
              <a:t>The PM sensor unit pictured here is used to continuously monitor fine airborne particles. Its readings provide real-time alerts for smoke and fire detection, ensuring early warning and fast response.</a:t>
            </a:r>
            <a:endParaRPr sz="1200" b="0" i="0" u="none" strike="noStrike" cap="none">
              <a:solidFill>
                <a:srgbClr val="1B587D"/>
              </a:solidFill>
              <a:latin typeface="Quicksand"/>
              <a:ea typeface="Quicksand"/>
              <a:cs typeface="Quicksand"/>
              <a:sym typeface="Quicksan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8"/>
          <p:cNvSpPr txBox="1">
            <a:spLocks noGrp="1"/>
          </p:cNvSpPr>
          <p:nvPr>
            <p:ph type="title"/>
          </p:nvPr>
        </p:nvSpPr>
        <p:spPr>
          <a:xfrm>
            <a:off x="494783" y="359474"/>
            <a:ext cx="8703134" cy="69930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Smoke Detection: Model Performance</a:t>
            </a:r>
            <a:br>
              <a:rPr lang="en-US"/>
            </a:br>
            <a:endParaRPr/>
          </a:p>
        </p:txBody>
      </p:sp>
      <p:sp>
        <p:nvSpPr>
          <p:cNvPr id="524" name="Google Shape;524;p18"/>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US"/>
              <a:t>18</a:t>
            </a:fld>
            <a:endParaRPr/>
          </a:p>
        </p:txBody>
      </p:sp>
      <p:graphicFrame>
        <p:nvGraphicFramePr>
          <p:cNvPr id="525" name="Google Shape;525;p18"/>
          <p:cNvGraphicFramePr/>
          <p:nvPr/>
        </p:nvGraphicFramePr>
        <p:xfrm>
          <a:off x="673770" y="1092926"/>
          <a:ext cx="3000000" cy="3000000"/>
        </p:xfrm>
        <a:graphic>
          <a:graphicData uri="http://schemas.openxmlformats.org/drawingml/2006/table">
            <a:tbl>
              <a:tblPr bandRow="1">
                <a:noFill/>
                <a:tableStyleId>{E792DD78-06EC-4DA0-85CF-206C5FE907A3}</a:tableStyleId>
              </a:tblPr>
              <a:tblGrid>
                <a:gridCol w="1559300">
                  <a:extLst>
                    <a:ext uri="{9D8B030D-6E8A-4147-A177-3AD203B41FA5}">
                      <a16:colId xmlns:a16="http://schemas.microsoft.com/office/drawing/2014/main" val="20000"/>
                    </a:ext>
                  </a:extLst>
                </a:gridCol>
                <a:gridCol w="1559300">
                  <a:extLst>
                    <a:ext uri="{9D8B030D-6E8A-4147-A177-3AD203B41FA5}">
                      <a16:colId xmlns:a16="http://schemas.microsoft.com/office/drawing/2014/main" val="20001"/>
                    </a:ext>
                  </a:extLst>
                </a:gridCol>
                <a:gridCol w="1559300">
                  <a:extLst>
                    <a:ext uri="{9D8B030D-6E8A-4147-A177-3AD203B41FA5}">
                      <a16:colId xmlns:a16="http://schemas.microsoft.com/office/drawing/2014/main" val="20002"/>
                    </a:ext>
                  </a:extLst>
                </a:gridCol>
                <a:gridCol w="1559300">
                  <a:extLst>
                    <a:ext uri="{9D8B030D-6E8A-4147-A177-3AD203B41FA5}">
                      <a16:colId xmlns:a16="http://schemas.microsoft.com/office/drawing/2014/main" val="20003"/>
                    </a:ext>
                  </a:extLst>
                </a:gridCol>
                <a:gridCol w="1559300">
                  <a:extLst>
                    <a:ext uri="{9D8B030D-6E8A-4147-A177-3AD203B41FA5}">
                      <a16:colId xmlns:a16="http://schemas.microsoft.com/office/drawing/2014/main" val="20004"/>
                    </a:ext>
                  </a:extLst>
                </a:gridCol>
              </a:tblGrid>
              <a:tr h="375900">
                <a:tc>
                  <a:txBody>
                    <a:bodyPr/>
                    <a:lstStyle/>
                    <a:p>
                      <a:pPr marL="0" marR="0" lvl="0" indent="0" algn="ctr" rtl="0">
                        <a:lnSpc>
                          <a:spcPct val="200000"/>
                        </a:lnSpc>
                        <a:spcBef>
                          <a:spcPts val="0"/>
                        </a:spcBef>
                        <a:spcAft>
                          <a:spcPts val="0"/>
                        </a:spcAft>
                        <a:buClr>
                          <a:srgbClr val="000000"/>
                        </a:buClr>
                        <a:buSzPts val="1200"/>
                        <a:buFont typeface="Arial"/>
                        <a:buNone/>
                      </a:pPr>
                      <a:r>
                        <a:rPr lang="en-US" sz="1200" b="1" u="none" strike="noStrike" cap="none">
                          <a:solidFill>
                            <a:srgbClr val="5C5C5F"/>
                          </a:solidFill>
                        </a:rPr>
                        <a:t>Model</a:t>
                      </a:r>
                      <a:endParaRPr sz="1400" u="none" strike="noStrike" cap="none"/>
                    </a:p>
                  </a:txBody>
                  <a:tcPr marL="91450" marR="91450" marT="45725" marB="45725" anchor="ctr">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b="1" u="none" strike="noStrike" cap="none">
                          <a:solidFill>
                            <a:srgbClr val="5C5C5F"/>
                          </a:solidFill>
                        </a:rPr>
                        <a:t>Accuracy</a:t>
                      </a:r>
                      <a:endParaRPr sz="1400" u="none" strike="noStrike" cap="none"/>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b="1" u="none" strike="noStrike" cap="none">
                          <a:solidFill>
                            <a:srgbClr val="5C5C5F"/>
                          </a:solidFill>
                        </a:rPr>
                        <a:t>Precision</a:t>
                      </a:r>
                      <a:endParaRPr sz="1400" u="none" strike="noStrike" cap="none"/>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b="1" u="none" strike="noStrike" cap="none">
                          <a:solidFill>
                            <a:srgbClr val="5C5C5F"/>
                          </a:solidFill>
                        </a:rPr>
                        <a:t>Recall</a:t>
                      </a:r>
                      <a:endParaRPr sz="1400" u="none" strike="noStrike" cap="none"/>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b="1" u="none" strike="noStrike" cap="none">
                          <a:solidFill>
                            <a:srgbClr val="5C5C5F"/>
                          </a:solidFill>
                        </a:rPr>
                        <a:t>F1</a:t>
                      </a:r>
                      <a:endParaRPr sz="1200" u="none" strike="noStrike" cap="none">
                        <a:solidFill>
                          <a:srgbClr val="5C5C5F"/>
                        </a:solidFill>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extLst>
                  <a:ext uri="{0D108BD9-81ED-4DB2-BD59-A6C34878D82A}">
                    <a16:rowId xmlns:a16="http://schemas.microsoft.com/office/drawing/2014/main" val="10000"/>
                  </a:ext>
                </a:extLst>
              </a:tr>
              <a:tr h="375900">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LightGBM</a:t>
                      </a:r>
                      <a:endParaRPr sz="1200" u="none" strike="noStrike" cap="none">
                        <a:solidFill>
                          <a:srgbClr val="5C5C5F"/>
                        </a:solidFill>
                      </a:endParaRPr>
                    </a:p>
                  </a:txBody>
                  <a:tcPr marL="91450" marR="91450" marT="45725" marB="45725" anchor="ctr">
                    <a:lnL w="12700" cap="flat" cmpd="sng">
                      <a:solidFill>
                        <a:schemeClr val="dk1"/>
                      </a:solidFill>
                      <a:prstDash val="solid"/>
                      <a:round/>
                      <a:headEnd type="none" w="sm" len="sm"/>
                      <a:tailEnd type="none" w="sm" len="sm"/>
                    </a:lnL>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0.999760</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0.999777</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0.999888</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0.999832</a:t>
                      </a:r>
                      <a:endParaRPr sz="1400" u="none" strike="noStrike" cap="none"/>
                    </a:p>
                  </a:txBody>
                  <a:tcPr marL="91450" marR="91450" marT="45725" marB="45725" anchor="ctr">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1"/>
                  </a:ext>
                </a:extLst>
              </a:tr>
              <a:tr h="387675">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XGBoost</a:t>
                      </a:r>
                      <a:endParaRPr sz="1200" u="none" strike="noStrike" cap="none">
                        <a:solidFill>
                          <a:srgbClr val="5C5C5F"/>
                        </a:solidFill>
                      </a:endParaRPr>
                    </a:p>
                  </a:txBody>
                  <a:tcPr marL="91450" marR="91450" marT="45725" marB="45725" anchor="ctr">
                    <a:lnL w="12700" cap="flat" cmpd="sng">
                      <a:solidFill>
                        <a:schemeClr val="dk1"/>
                      </a:solidFill>
                      <a:prstDash val="solid"/>
                      <a:round/>
                      <a:headEnd type="none" w="sm" len="sm"/>
                      <a:tailEnd type="none" w="sm" len="sm"/>
                    </a:lnL>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0.999760</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0.999888</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0.999777</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0.999832</a:t>
                      </a:r>
                      <a:endParaRPr sz="1400" u="none" strike="noStrike" cap="none"/>
                    </a:p>
                  </a:txBody>
                  <a:tcPr marL="91450" marR="91450" marT="45725" marB="45725" anchor="ctr">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2"/>
                  </a:ext>
                </a:extLst>
              </a:tr>
              <a:tr h="753725">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Random Forest</a:t>
                      </a:r>
                      <a:endParaRPr sz="1400" u="none" strike="noStrike" cap="none"/>
                    </a:p>
                  </a:txBody>
                  <a:tcPr marL="91450" marR="91450" marT="45725" marB="45725" anchor="ctr">
                    <a:lnL w="12700" cap="flat" cmpd="sng">
                      <a:solidFill>
                        <a:schemeClr val="dk1"/>
                      </a:solidFill>
                      <a:prstDash val="solid"/>
                      <a:round/>
                      <a:headEnd type="none" w="sm" len="sm"/>
                      <a:tailEnd type="none" w="sm" len="sm"/>
                    </a:lnL>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0.999441</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0.999665</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0.999553</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0.999609</a:t>
                      </a:r>
                      <a:endParaRPr sz="1400" u="none" strike="noStrike" cap="none"/>
                    </a:p>
                  </a:txBody>
                  <a:tcPr marL="91450" marR="91450" marT="45725" marB="45725" anchor="ctr">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3"/>
                  </a:ext>
                </a:extLst>
              </a:tr>
              <a:tr h="375900">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KNN</a:t>
                      </a:r>
                      <a:endParaRPr sz="1400" u="none" strike="noStrike" cap="none"/>
                    </a:p>
                  </a:txBody>
                  <a:tcPr marL="91450" marR="91450" marT="45725" marB="45725" anchor="ctr">
                    <a:lnL w="12700" cap="flat" cmpd="sng">
                      <a:solidFill>
                        <a:schemeClr val="dk1"/>
                      </a:solidFill>
                      <a:prstDash val="solid"/>
                      <a:round/>
                      <a:headEnd type="none" w="sm" len="sm"/>
                      <a:tailEnd type="none" w="sm" len="sm"/>
                    </a:lnL>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0.992496</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0.991564</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0.997989</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0.994766</a:t>
                      </a:r>
                      <a:endParaRPr sz="1400" u="none" strike="noStrike" cap="none"/>
                    </a:p>
                  </a:txBody>
                  <a:tcPr marL="91450" marR="91450" marT="45725" marB="45725" anchor="ctr">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4"/>
                  </a:ext>
                </a:extLst>
              </a:tr>
              <a:tr h="375900">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SVM</a:t>
                      </a:r>
                      <a:endParaRPr sz="1400" u="none" strike="noStrike" cap="none"/>
                    </a:p>
                  </a:txBody>
                  <a:tcPr marL="91450" marR="91450" marT="45725" marB="45725" anchor="ctr">
                    <a:lnL w="12700" cap="flat" cmpd="sng">
                      <a:solidFill>
                        <a:schemeClr val="dk1"/>
                      </a:solidFill>
                      <a:prstDash val="solid"/>
                      <a:round/>
                      <a:headEnd type="none" w="sm" len="sm"/>
                      <a:tailEnd type="none" w="sm" len="sm"/>
                    </a:lnL>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0.931981</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0.950796</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0.954195</a:t>
                      </a:r>
                      <a:endParaRPr sz="1400" u="none" strike="noStrike" cap="none"/>
                    </a:p>
                  </a:txBody>
                  <a:tcPr marL="91450" marR="91450" marT="45725" marB="45725" anchor="ct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0.952492</a:t>
                      </a:r>
                      <a:endParaRPr sz="1400" u="none" strike="noStrike" cap="none"/>
                    </a:p>
                  </a:txBody>
                  <a:tcPr marL="91450" marR="91450" marT="45725" marB="45725" anchor="ctr">
                    <a:lnR w="12700" cap="flat" cmpd="sng">
                      <a:solidFill>
                        <a:schemeClr val="dk1"/>
                      </a:solidFill>
                      <a:prstDash val="solid"/>
                      <a:round/>
                      <a:headEnd type="none" w="sm" len="sm"/>
                      <a:tailEnd type="none" w="sm" len="sm"/>
                    </a:lnR>
                  </a:tcPr>
                </a:tc>
                <a:extLst>
                  <a:ext uri="{0D108BD9-81ED-4DB2-BD59-A6C34878D82A}">
                    <a16:rowId xmlns:a16="http://schemas.microsoft.com/office/drawing/2014/main" val="10005"/>
                  </a:ext>
                </a:extLst>
              </a:tr>
              <a:tr h="753725">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Logistic Regression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0.777503</a:t>
                      </a:r>
                      <a:endParaRPr sz="1400" u="none" strike="noStrike" cap="none"/>
                    </a:p>
                  </a:txBody>
                  <a:tcPr marL="91450" marR="91450" marT="45725" marB="45725" anchor="ctr">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0.771638</a:t>
                      </a:r>
                      <a:endParaRPr sz="1400" u="none" strike="noStrike" cap="none"/>
                    </a:p>
                  </a:txBody>
                  <a:tcPr marL="91450" marR="91450" marT="45725" marB="45725" anchor="ctr">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0.978103</a:t>
                      </a:r>
                      <a:endParaRPr sz="1400" u="none" strike="noStrike" cap="none"/>
                    </a:p>
                  </a:txBody>
                  <a:tcPr marL="91450" marR="91450" marT="45725" marB="45725" anchor="ctr">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Clr>
                          <a:srgbClr val="000000"/>
                        </a:buClr>
                        <a:buSzPts val="1200"/>
                        <a:buFont typeface="Arial"/>
                        <a:buNone/>
                      </a:pPr>
                      <a:r>
                        <a:rPr lang="en-US" sz="1200" u="none" strike="noStrike" cap="none">
                          <a:solidFill>
                            <a:srgbClr val="5C5C5F"/>
                          </a:solidFill>
                        </a:rPr>
                        <a:t>0.862689</a:t>
                      </a:r>
                      <a:endParaRPr sz="1400" u="none" strike="noStrike" cap="none"/>
                    </a:p>
                  </a:txBody>
                  <a:tcPr marL="91450" marR="91450" marT="45725" marB="45725" anchor="ctr">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Success Criteria &amp; Impact</a:t>
            </a:r>
            <a:br>
              <a:rPr lang="en-US"/>
            </a:br>
            <a:endParaRPr/>
          </a:p>
        </p:txBody>
      </p:sp>
      <p:sp>
        <p:nvSpPr>
          <p:cNvPr id="531" name="Google Shape;531;p19"/>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US"/>
              <a:t>19</a:t>
            </a:fld>
            <a:endParaRPr/>
          </a:p>
        </p:txBody>
      </p:sp>
      <p:sp>
        <p:nvSpPr>
          <p:cNvPr id="532" name="Google Shape;532;p19"/>
          <p:cNvSpPr/>
          <p:nvPr/>
        </p:nvSpPr>
        <p:spPr>
          <a:xfrm>
            <a:off x="600300" y="1447813"/>
            <a:ext cx="239400" cy="239400"/>
          </a:xfrm>
          <a:prstGeom prst="star4">
            <a:avLst>
              <a:gd name="adj" fmla="val 15727"/>
            </a:avLst>
          </a:prstGeom>
          <a:noFill/>
          <a:ln w="19050" cap="flat" cmpd="sng">
            <a:solidFill>
              <a:srgbClr val="A5A5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2"/>
              </a:solidFill>
              <a:latin typeface="Quicksand"/>
              <a:ea typeface="Quicksand"/>
              <a:cs typeface="Quicksand"/>
              <a:sym typeface="Quicksand"/>
            </a:endParaRPr>
          </a:p>
        </p:txBody>
      </p:sp>
      <p:sp>
        <p:nvSpPr>
          <p:cNvPr id="533" name="Google Shape;533;p19"/>
          <p:cNvSpPr/>
          <p:nvPr/>
        </p:nvSpPr>
        <p:spPr>
          <a:xfrm>
            <a:off x="954584" y="1408701"/>
            <a:ext cx="2751058" cy="336590"/>
          </a:xfrm>
          <a:prstGeom prst="rect">
            <a:avLst/>
          </a:prstGeom>
          <a:noFill/>
          <a:ln>
            <a:noFill/>
          </a:ln>
        </p:spPr>
        <p:txBody>
          <a:bodyPr spcFirstLastPara="1" wrap="square" lIns="0" tIns="0" rIns="0" bIns="0" anchor="t" anchorCtr="0">
            <a:noAutofit/>
          </a:bodyPr>
          <a:lstStyle/>
          <a:p>
            <a:pPr marL="0" marR="0" lvl="0" indent="0" algn="l" rtl="0">
              <a:lnSpc>
                <a:spcPct val="189285"/>
              </a:lnSpc>
              <a:spcBef>
                <a:spcPts val="0"/>
              </a:spcBef>
              <a:spcAft>
                <a:spcPts val="0"/>
              </a:spcAft>
              <a:buClr>
                <a:srgbClr val="000000"/>
              </a:buClr>
              <a:buSzPts val="1400"/>
              <a:buFont typeface="Arial"/>
              <a:buNone/>
            </a:pPr>
            <a:r>
              <a:rPr lang="en-US" sz="1400" b="0" i="0" u="none" strike="noStrike" cap="none">
                <a:solidFill>
                  <a:srgbClr val="3E3E3E"/>
                </a:solidFill>
                <a:latin typeface="Roboto Slab"/>
                <a:ea typeface="Roboto Slab"/>
                <a:cs typeface="Roboto Slab"/>
                <a:sym typeface="Roboto Slab"/>
              </a:rPr>
              <a:t>Optimized Air Quality</a:t>
            </a:r>
            <a:endParaRPr sz="1400" b="0" i="0" u="none" strike="noStrike" cap="none">
              <a:solidFill>
                <a:srgbClr val="3E3E3E"/>
              </a:solidFill>
              <a:latin typeface="Arial"/>
              <a:ea typeface="Arial"/>
              <a:cs typeface="Arial"/>
              <a:sym typeface="Arial"/>
            </a:endParaRPr>
          </a:p>
        </p:txBody>
      </p:sp>
      <p:sp>
        <p:nvSpPr>
          <p:cNvPr id="534" name="Google Shape;534;p19"/>
          <p:cNvSpPr/>
          <p:nvPr/>
        </p:nvSpPr>
        <p:spPr>
          <a:xfrm>
            <a:off x="839700" y="1745291"/>
            <a:ext cx="4265700" cy="785598"/>
          </a:xfrm>
          <a:prstGeom prst="rect">
            <a:avLst/>
          </a:prstGeom>
          <a:noFill/>
          <a:ln>
            <a:noFill/>
          </a:ln>
        </p:spPr>
        <p:txBody>
          <a:bodyPr spcFirstLastPara="1" wrap="square" lIns="0" tIns="0" rIns="0" bIns="0" anchor="t" anchorCtr="0">
            <a:noAutofit/>
          </a:bodyPr>
          <a:lstStyle/>
          <a:p>
            <a:pPr marL="0" marR="0" lvl="0" indent="0" algn="l" rtl="0">
              <a:lnSpc>
                <a:spcPct val="225000"/>
              </a:lnSpc>
              <a:spcBef>
                <a:spcPts val="0"/>
              </a:spcBef>
              <a:spcAft>
                <a:spcPts val="0"/>
              </a:spcAft>
              <a:buClr>
                <a:srgbClr val="000000"/>
              </a:buClr>
              <a:buSzPts val="1200"/>
              <a:buFont typeface="Arial"/>
              <a:buNone/>
            </a:pPr>
            <a:r>
              <a:rPr lang="en-US" sz="1200" b="0" i="0" u="none" strike="noStrike" cap="none">
                <a:solidFill>
                  <a:srgbClr val="15213F"/>
                </a:solidFill>
                <a:latin typeface="Roboto"/>
                <a:ea typeface="Roboto"/>
                <a:cs typeface="Roboto"/>
                <a:sym typeface="Roboto"/>
              </a:rPr>
              <a:t>CO₂ below 1000 ppm, VOCs "good" (&lt;500 μg/m³) (90% time).</a:t>
            </a:r>
            <a:endParaRPr sz="1200" b="0" i="0" u="none" strike="noStrike" cap="none">
              <a:solidFill>
                <a:srgbClr val="000000"/>
              </a:solidFill>
              <a:latin typeface="Arial"/>
              <a:ea typeface="Arial"/>
              <a:cs typeface="Arial"/>
              <a:sym typeface="Arial"/>
            </a:endParaRPr>
          </a:p>
        </p:txBody>
      </p:sp>
      <p:sp>
        <p:nvSpPr>
          <p:cNvPr id="535" name="Google Shape;535;p19"/>
          <p:cNvSpPr/>
          <p:nvPr/>
        </p:nvSpPr>
        <p:spPr>
          <a:xfrm>
            <a:off x="5985094" y="1408701"/>
            <a:ext cx="3001089" cy="336590"/>
          </a:xfrm>
          <a:prstGeom prst="rect">
            <a:avLst/>
          </a:prstGeom>
          <a:noFill/>
          <a:ln>
            <a:noFill/>
          </a:ln>
        </p:spPr>
        <p:txBody>
          <a:bodyPr spcFirstLastPara="1" wrap="square" lIns="0" tIns="0" rIns="0" bIns="0" anchor="t" anchorCtr="0">
            <a:noAutofit/>
          </a:bodyPr>
          <a:lstStyle/>
          <a:p>
            <a:pPr marL="0" marR="0" lvl="0" indent="0" algn="l" rtl="0">
              <a:lnSpc>
                <a:spcPct val="189285"/>
              </a:lnSpc>
              <a:spcBef>
                <a:spcPts val="0"/>
              </a:spcBef>
              <a:spcAft>
                <a:spcPts val="0"/>
              </a:spcAft>
              <a:buClr>
                <a:srgbClr val="000000"/>
              </a:buClr>
              <a:buSzPts val="1400"/>
              <a:buFont typeface="Arial"/>
              <a:buNone/>
            </a:pPr>
            <a:r>
              <a:rPr lang="en-US" sz="1400" b="0" i="0" u="none" strike="noStrike" cap="none">
                <a:solidFill>
                  <a:srgbClr val="3E3E3E"/>
                </a:solidFill>
                <a:latin typeface="Roboto Slab"/>
                <a:ea typeface="Roboto Slab"/>
                <a:cs typeface="Roboto Slab"/>
                <a:sym typeface="Roboto Slab"/>
              </a:rPr>
              <a:t>Enhanced Health Index</a:t>
            </a:r>
            <a:endParaRPr sz="1400" b="0" i="0" u="none" strike="noStrike" cap="none">
              <a:solidFill>
                <a:srgbClr val="3E3E3E"/>
              </a:solidFill>
              <a:latin typeface="Arial"/>
              <a:ea typeface="Arial"/>
              <a:cs typeface="Arial"/>
              <a:sym typeface="Arial"/>
            </a:endParaRPr>
          </a:p>
        </p:txBody>
      </p:sp>
      <p:sp>
        <p:nvSpPr>
          <p:cNvPr id="536" name="Google Shape;536;p19"/>
          <p:cNvSpPr/>
          <p:nvPr/>
        </p:nvSpPr>
        <p:spPr>
          <a:xfrm>
            <a:off x="5694006" y="1758065"/>
            <a:ext cx="3145194" cy="689610"/>
          </a:xfrm>
          <a:prstGeom prst="rect">
            <a:avLst/>
          </a:prstGeom>
          <a:noFill/>
          <a:ln>
            <a:noFill/>
          </a:ln>
        </p:spPr>
        <p:txBody>
          <a:bodyPr spcFirstLastPara="1" wrap="square" lIns="0" tIns="0" rIns="0" bIns="0" anchor="t" anchorCtr="0">
            <a:noAutofit/>
          </a:bodyPr>
          <a:lstStyle/>
          <a:p>
            <a:pPr marL="0" marR="0" lvl="0" indent="0" algn="l" rtl="0">
              <a:lnSpc>
                <a:spcPct val="225000"/>
              </a:lnSpc>
              <a:spcBef>
                <a:spcPts val="0"/>
              </a:spcBef>
              <a:spcAft>
                <a:spcPts val="0"/>
              </a:spcAft>
              <a:buClr>
                <a:srgbClr val="000000"/>
              </a:buClr>
              <a:buSzPts val="1200"/>
              <a:buFont typeface="Arial"/>
              <a:buNone/>
            </a:pPr>
            <a:r>
              <a:rPr lang="en-US" sz="1200" b="0" i="0" u="none" strike="noStrike" cap="none">
                <a:solidFill>
                  <a:srgbClr val="15213F"/>
                </a:solidFill>
                <a:latin typeface="Roboto"/>
                <a:ea typeface="Roboto"/>
                <a:cs typeface="Roboto"/>
                <a:sym typeface="Roboto"/>
              </a:rPr>
              <a:t>Health score &gt;80 (90% day), ensuring healthier, more comfortable indoor air.</a:t>
            </a:r>
            <a:endParaRPr sz="1200" b="0" i="0" u="none" strike="noStrike" cap="none">
              <a:solidFill>
                <a:srgbClr val="000000"/>
              </a:solidFill>
              <a:latin typeface="Arial"/>
              <a:ea typeface="Arial"/>
              <a:cs typeface="Arial"/>
              <a:sym typeface="Arial"/>
            </a:endParaRPr>
          </a:p>
        </p:txBody>
      </p:sp>
      <p:sp>
        <p:nvSpPr>
          <p:cNvPr id="537" name="Google Shape;537;p19"/>
          <p:cNvSpPr/>
          <p:nvPr/>
        </p:nvSpPr>
        <p:spPr>
          <a:xfrm>
            <a:off x="954584" y="2779690"/>
            <a:ext cx="4427577" cy="336590"/>
          </a:xfrm>
          <a:prstGeom prst="rect">
            <a:avLst/>
          </a:prstGeom>
          <a:noFill/>
          <a:ln>
            <a:noFill/>
          </a:ln>
        </p:spPr>
        <p:txBody>
          <a:bodyPr spcFirstLastPara="1" wrap="square" lIns="0" tIns="0" rIns="0" bIns="0" anchor="t" anchorCtr="0">
            <a:noAutofit/>
          </a:bodyPr>
          <a:lstStyle/>
          <a:p>
            <a:pPr marL="0" marR="0" lvl="0" indent="0" algn="l" rtl="0">
              <a:lnSpc>
                <a:spcPct val="189285"/>
              </a:lnSpc>
              <a:spcBef>
                <a:spcPts val="0"/>
              </a:spcBef>
              <a:spcAft>
                <a:spcPts val="0"/>
              </a:spcAft>
              <a:buClr>
                <a:srgbClr val="000000"/>
              </a:buClr>
              <a:buSzPts val="1400"/>
              <a:buFont typeface="Arial"/>
              <a:buNone/>
            </a:pPr>
            <a:r>
              <a:rPr lang="en-US" sz="1400" b="0" i="0" u="none" strike="noStrike" cap="none">
                <a:solidFill>
                  <a:srgbClr val="3E3E3E"/>
                </a:solidFill>
                <a:latin typeface="Roboto Slab"/>
                <a:ea typeface="Roboto Slab"/>
                <a:cs typeface="Roboto Slab"/>
                <a:sym typeface="Roboto Slab"/>
              </a:rPr>
              <a:t>Accurate Occupancy &amp; Automation</a:t>
            </a:r>
            <a:endParaRPr sz="1400" b="0" i="0" u="none" strike="noStrike" cap="none">
              <a:solidFill>
                <a:srgbClr val="3E3E3E"/>
              </a:solidFill>
              <a:latin typeface="Arial"/>
              <a:ea typeface="Arial"/>
              <a:cs typeface="Arial"/>
              <a:sym typeface="Arial"/>
            </a:endParaRPr>
          </a:p>
        </p:txBody>
      </p:sp>
      <p:sp>
        <p:nvSpPr>
          <p:cNvPr id="538" name="Google Shape;538;p19"/>
          <p:cNvSpPr/>
          <p:nvPr/>
        </p:nvSpPr>
        <p:spPr>
          <a:xfrm>
            <a:off x="720000" y="3212524"/>
            <a:ext cx="4662161" cy="814399"/>
          </a:xfrm>
          <a:prstGeom prst="rect">
            <a:avLst/>
          </a:prstGeom>
          <a:noFill/>
          <a:ln>
            <a:noFill/>
          </a:ln>
        </p:spPr>
        <p:txBody>
          <a:bodyPr spcFirstLastPara="1" wrap="square" lIns="0" tIns="0" rIns="0" bIns="0" anchor="t" anchorCtr="0">
            <a:noAutofit/>
          </a:bodyPr>
          <a:lstStyle/>
          <a:p>
            <a:pPr marL="0" marR="0" lvl="0" indent="0" algn="l" rtl="0">
              <a:lnSpc>
                <a:spcPct val="225000"/>
              </a:lnSpc>
              <a:spcBef>
                <a:spcPts val="0"/>
              </a:spcBef>
              <a:spcAft>
                <a:spcPts val="0"/>
              </a:spcAft>
              <a:buClr>
                <a:srgbClr val="000000"/>
              </a:buClr>
              <a:buSzPts val="1200"/>
              <a:buFont typeface="Arial"/>
              <a:buNone/>
            </a:pPr>
            <a:r>
              <a:rPr lang="en-US" sz="1200" b="0" i="0" u="none" strike="noStrike" cap="none">
                <a:solidFill>
                  <a:srgbClr val="15213F"/>
                </a:solidFill>
                <a:latin typeface="Roboto"/>
                <a:ea typeface="Roboto"/>
                <a:cs typeface="Roboto"/>
                <a:sym typeface="Roboto"/>
              </a:rPr>
              <a:t>&gt;99% occupancy accuracy, HVAC automation for 10–30% energy savings.</a:t>
            </a:r>
            <a:endParaRPr sz="1200" b="0" i="0" u="none" strike="noStrike" cap="none">
              <a:solidFill>
                <a:srgbClr val="000000"/>
              </a:solidFill>
              <a:latin typeface="Arial"/>
              <a:ea typeface="Arial"/>
              <a:cs typeface="Arial"/>
              <a:sym typeface="Arial"/>
            </a:endParaRPr>
          </a:p>
        </p:txBody>
      </p:sp>
      <p:sp>
        <p:nvSpPr>
          <p:cNvPr id="539" name="Google Shape;539;p19"/>
          <p:cNvSpPr/>
          <p:nvPr/>
        </p:nvSpPr>
        <p:spPr>
          <a:xfrm>
            <a:off x="5985094" y="2757880"/>
            <a:ext cx="4348043" cy="336590"/>
          </a:xfrm>
          <a:prstGeom prst="rect">
            <a:avLst/>
          </a:prstGeom>
          <a:noFill/>
          <a:ln>
            <a:noFill/>
          </a:ln>
        </p:spPr>
        <p:txBody>
          <a:bodyPr spcFirstLastPara="1" wrap="square" lIns="0" tIns="0" rIns="0" bIns="0" anchor="t" anchorCtr="0">
            <a:noAutofit/>
          </a:bodyPr>
          <a:lstStyle/>
          <a:p>
            <a:pPr marL="0" marR="0" lvl="0" indent="0" algn="l" rtl="0">
              <a:lnSpc>
                <a:spcPct val="189285"/>
              </a:lnSpc>
              <a:spcBef>
                <a:spcPts val="0"/>
              </a:spcBef>
              <a:spcAft>
                <a:spcPts val="0"/>
              </a:spcAft>
              <a:buClr>
                <a:srgbClr val="000000"/>
              </a:buClr>
              <a:buSzPts val="1400"/>
              <a:buFont typeface="Arial"/>
              <a:buNone/>
            </a:pPr>
            <a:r>
              <a:rPr lang="en-US" sz="1400" b="0" i="0" u="none" strike="noStrike" cap="none">
                <a:solidFill>
                  <a:srgbClr val="3E3E3E"/>
                </a:solidFill>
                <a:latin typeface="Roboto Slab"/>
                <a:ea typeface="Roboto Slab"/>
                <a:cs typeface="Roboto Slab"/>
                <a:sym typeface="Roboto Slab"/>
              </a:rPr>
              <a:t>Increased Productivity &amp; Coverage</a:t>
            </a:r>
            <a:endParaRPr sz="1400" b="0" i="0" u="none" strike="noStrike" cap="none">
              <a:solidFill>
                <a:srgbClr val="3E3E3E"/>
              </a:solidFill>
              <a:latin typeface="Arial"/>
              <a:ea typeface="Arial"/>
              <a:cs typeface="Arial"/>
              <a:sym typeface="Arial"/>
            </a:endParaRPr>
          </a:p>
        </p:txBody>
      </p:sp>
      <p:sp>
        <p:nvSpPr>
          <p:cNvPr id="540" name="Google Shape;540;p19"/>
          <p:cNvSpPr/>
          <p:nvPr/>
        </p:nvSpPr>
        <p:spPr>
          <a:xfrm>
            <a:off x="5694006" y="3116280"/>
            <a:ext cx="3292177" cy="689610"/>
          </a:xfrm>
          <a:prstGeom prst="rect">
            <a:avLst/>
          </a:prstGeom>
          <a:noFill/>
          <a:ln>
            <a:noFill/>
          </a:ln>
        </p:spPr>
        <p:txBody>
          <a:bodyPr spcFirstLastPara="1" wrap="square" lIns="0" tIns="0" rIns="0" bIns="0" anchor="t" anchorCtr="0">
            <a:noAutofit/>
          </a:bodyPr>
          <a:lstStyle/>
          <a:p>
            <a:pPr marL="0" marR="0" lvl="0" indent="0" algn="l" rtl="0">
              <a:lnSpc>
                <a:spcPct val="225000"/>
              </a:lnSpc>
              <a:spcBef>
                <a:spcPts val="0"/>
              </a:spcBef>
              <a:spcAft>
                <a:spcPts val="0"/>
              </a:spcAft>
              <a:buClr>
                <a:srgbClr val="000000"/>
              </a:buClr>
              <a:buSzPts val="1200"/>
              <a:buFont typeface="Arial"/>
              <a:buNone/>
            </a:pPr>
            <a:r>
              <a:rPr lang="en-US" sz="1200" b="0" i="0" u="none" strike="noStrike" cap="none">
                <a:solidFill>
                  <a:srgbClr val="15213F"/>
                </a:solidFill>
                <a:latin typeface="Roboto"/>
                <a:ea typeface="Roboto"/>
                <a:cs typeface="Roboto"/>
                <a:sym typeface="Roboto"/>
              </a:rPr>
              <a:t>5–10% productivity boost, 20–40% fewer complaints; mobile monitoring identifies 20–40% more problem spots.</a:t>
            </a:r>
            <a:endParaRPr sz="1200" b="0" i="0" u="none" strike="noStrike" cap="none">
              <a:solidFill>
                <a:srgbClr val="000000"/>
              </a:solidFill>
              <a:latin typeface="Arial"/>
              <a:ea typeface="Arial"/>
              <a:cs typeface="Arial"/>
              <a:sym typeface="Arial"/>
            </a:endParaRPr>
          </a:p>
        </p:txBody>
      </p:sp>
      <p:sp>
        <p:nvSpPr>
          <p:cNvPr id="541" name="Google Shape;541;p19"/>
          <p:cNvSpPr/>
          <p:nvPr/>
        </p:nvSpPr>
        <p:spPr>
          <a:xfrm>
            <a:off x="600300" y="2876880"/>
            <a:ext cx="239400" cy="239400"/>
          </a:xfrm>
          <a:prstGeom prst="star4">
            <a:avLst>
              <a:gd name="adj" fmla="val 15727"/>
            </a:avLst>
          </a:prstGeom>
          <a:noFill/>
          <a:ln w="19050" cap="flat" cmpd="sng">
            <a:solidFill>
              <a:srgbClr val="A5A5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2"/>
              </a:solidFill>
              <a:latin typeface="Quicksand"/>
              <a:ea typeface="Quicksand"/>
              <a:cs typeface="Quicksand"/>
              <a:sym typeface="Quicksand"/>
            </a:endParaRPr>
          </a:p>
        </p:txBody>
      </p:sp>
      <p:sp>
        <p:nvSpPr>
          <p:cNvPr id="542" name="Google Shape;542;p19"/>
          <p:cNvSpPr/>
          <p:nvPr/>
        </p:nvSpPr>
        <p:spPr>
          <a:xfrm>
            <a:off x="5574306" y="1491794"/>
            <a:ext cx="239400" cy="239400"/>
          </a:xfrm>
          <a:prstGeom prst="star4">
            <a:avLst>
              <a:gd name="adj" fmla="val 15727"/>
            </a:avLst>
          </a:prstGeom>
          <a:noFill/>
          <a:ln w="19050" cap="flat" cmpd="sng">
            <a:solidFill>
              <a:srgbClr val="A5A5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2"/>
              </a:solidFill>
              <a:latin typeface="Quicksand"/>
              <a:ea typeface="Quicksand"/>
              <a:cs typeface="Quicksand"/>
              <a:sym typeface="Quicksand"/>
            </a:endParaRPr>
          </a:p>
        </p:txBody>
      </p:sp>
      <p:sp>
        <p:nvSpPr>
          <p:cNvPr id="543" name="Google Shape;543;p19"/>
          <p:cNvSpPr/>
          <p:nvPr/>
        </p:nvSpPr>
        <p:spPr>
          <a:xfrm>
            <a:off x="5574306" y="2828285"/>
            <a:ext cx="239400" cy="239400"/>
          </a:xfrm>
          <a:prstGeom prst="star4">
            <a:avLst>
              <a:gd name="adj" fmla="val 15727"/>
            </a:avLst>
          </a:prstGeom>
          <a:noFill/>
          <a:ln w="19050" cap="flat" cmpd="sng">
            <a:solidFill>
              <a:srgbClr val="A5A5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2"/>
              </a:solidFill>
              <a:latin typeface="Quicksand"/>
              <a:ea typeface="Quicksand"/>
              <a:cs typeface="Quicksand"/>
              <a:sym typeface="Quicksan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
          <p:cNvSpPr txBox="1">
            <a:spLocks noGrp="1"/>
          </p:cNvSpPr>
          <p:nvPr>
            <p:ph type="title"/>
          </p:nvPr>
        </p:nvSpPr>
        <p:spPr>
          <a:xfrm>
            <a:off x="720000" y="445025"/>
            <a:ext cx="2925408"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What is TAMK?</a:t>
            </a:r>
            <a:endParaRPr/>
          </a:p>
        </p:txBody>
      </p:sp>
      <p:sp>
        <p:nvSpPr>
          <p:cNvPr id="229" name="Google Shape;229;p2"/>
          <p:cNvSpPr txBox="1">
            <a:spLocks noGrp="1"/>
          </p:cNvSpPr>
          <p:nvPr>
            <p:ph type="body" idx="1"/>
          </p:nvPr>
        </p:nvSpPr>
        <p:spPr>
          <a:xfrm>
            <a:off x="637088" y="1017725"/>
            <a:ext cx="4507652" cy="181222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800"/>
              <a:buNone/>
            </a:pPr>
            <a:r>
              <a:rPr lang="en-US" sz="1400">
                <a:solidFill>
                  <a:srgbClr val="2D2D2F"/>
                </a:solidFill>
                <a:latin typeface="Quicksand"/>
                <a:ea typeface="Quicksand"/>
                <a:cs typeface="Quicksand"/>
                <a:sym typeface="Quicksand"/>
              </a:rPr>
              <a:t>Tampere University of Applied Sciences (TAMK) is one of Finland's largest universities of applied sciences.</a:t>
            </a:r>
            <a:endParaRPr/>
          </a:p>
          <a:p>
            <a:pPr marL="0" lvl="0" indent="0" algn="l" rtl="0">
              <a:lnSpc>
                <a:spcPct val="115000"/>
              </a:lnSpc>
              <a:spcBef>
                <a:spcPts val="0"/>
              </a:spcBef>
              <a:spcAft>
                <a:spcPts val="0"/>
              </a:spcAft>
              <a:buSzPts val="800"/>
              <a:buNone/>
            </a:pPr>
            <a:endParaRPr sz="1400">
              <a:solidFill>
                <a:srgbClr val="2D2D2F"/>
              </a:solidFill>
              <a:latin typeface="Quicksand"/>
              <a:ea typeface="Quicksand"/>
              <a:cs typeface="Quicksand"/>
              <a:sym typeface="Quicksand"/>
            </a:endParaRPr>
          </a:p>
          <a:p>
            <a:pPr marL="0" lvl="0" indent="0" algn="l" rtl="0">
              <a:lnSpc>
                <a:spcPct val="115000"/>
              </a:lnSpc>
              <a:spcBef>
                <a:spcPts val="0"/>
              </a:spcBef>
              <a:spcAft>
                <a:spcPts val="0"/>
              </a:spcAft>
              <a:buSzPts val="800"/>
              <a:buNone/>
            </a:pPr>
            <a:r>
              <a:rPr lang="en-US" sz="1400">
                <a:solidFill>
                  <a:srgbClr val="2D2D2F"/>
                </a:solidFill>
                <a:latin typeface="Quicksand"/>
                <a:ea typeface="Quicksand"/>
                <a:cs typeface="Quicksand"/>
                <a:sym typeface="Quicksand"/>
              </a:rPr>
              <a:t>Known for its expertise in technology, business, healthcare, and media.</a:t>
            </a:r>
            <a:endParaRPr/>
          </a:p>
          <a:p>
            <a:pPr marL="0" lvl="0" indent="0" algn="l" rtl="0">
              <a:lnSpc>
                <a:spcPct val="115000"/>
              </a:lnSpc>
              <a:spcBef>
                <a:spcPts val="0"/>
              </a:spcBef>
              <a:spcAft>
                <a:spcPts val="0"/>
              </a:spcAft>
              <a:buSzPts val="800"/>
              <a:buNone/>
            </a:pPr>
            <a:endParaRPr sz="1400">
              <a:solidFill>
                <a:srgbClr val="2D2D2F"/>
              </a:solidFill>
              <a:latin typeface="Quicksand"/>
              <a:ea typeface="Quicksand"/>
              <a:cs typeface="Quicksand"/>
              <a:sym typeface="Quicksand"/>
            </a:endParaRPr>
          </a:p>
          <a:p>
            <a:pPr marL="0" lvl="0" indent="0" algn="l" rtl="0">
              <a:lnSpc>
                <a:spcPct val="115000"/>
              </a:lnSpc>
              <a:spcBef>
                <a:spcPts val="0"/>
              </a:spcBef>
              <a:spcAft>
                <a:spcPts val="0"/>
              </a:spcAft>
              <a:buSzPts val="800"/>
              <a:buNone/>
            </a:pPr>
            <a:endParaRPr>
              <a:latin typeface="Quicksand"/>
              <a:ea typeface="Quicksand"/>
              <a:cs typeface="Quicksand"/>
              <a:sym typeface="Quicksand"/>
            </a:endParaRPr>
          </a:p>
        </p:txBody>
      </p:sp>
      <p:sp>
        <p:nvSpPr>
          <p:cNvPr id="230" name="Google Shape;230;p2"/>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US"/>
              <a:t>2</a:t>
            </a:fld>
            <a:endParaRPr/>
          </a:p>
        </p:txBody>
      </p:sp>
      <p:pic>
        <p:nvPicPr>
          <p:cNvPr id="231" name="Google Shape;231;p2" descr="preencoded.png"/>
          <p:cNvPicPr preferRelativeResize="0"/>
          <p:nvPr/>
        </p:nvPicPr>
        <p:blipFill rotWithShape="1">
          <a:blip r:embed="rId3">
            <a:alphaModFix/>
          </a:blip>
          <a:srcRect/>
          <a:stretch/>
        </p:blipFill>
        <p:spPr>
          <a:xfrm>
            <a:off x="7171017" y="444329"/>
            <a:ext cx="1972983" cy="1599862"/>
          </a:xfrm>
          <a:prstGeom prst="rect">
            <a:avLst/>
          </a:prstGeom>
          <a:noFill/>
          <a:ln>
            <a:noFill/>
          </a:ln>
        </p:spPr>
      </p:pic>
      <p:sp>
        <p:nvSpPr>
          <p:cNvPr id="232" name="Google Shape;232;p2"/>
          <p:cNvSpPr txBox="1"/>
          <p:nvPr/>
        </p:nvSpPr>
        <p:spPr>
          <a:xfrm>
            <a:off x="720000" y="3137037"/>
            <a:ext cx="191347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E171D"/>
                </a:solidFill>
                <a:latin typeface="Quicksand"/>
                <a:ea typeface="Quicksand"/>
                <a:cs typeface="Quicksand"/>
                <a:sym typeface="Quicksand"/>
              </a:rPr>
              <a:t>Robomo 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E171D"/>
                </a:solidFill>
                <a:latin typeface="Quicksand"/>
                <a:ea typeface="Quicksand"/>
                <a:cs typeface="Quicksand"/>
                <a:sym typeface="Quicksand"/>
              </a:rPr>
              <a:t>Or and DIMA Project</a:t>
            </a:r>
            <a:endParaRPr sz="1400" b="0" i="0" u="none" strike="noStrike" cap="none">
              <a:solidFill>
                <a:srgbClr val="0E171D"/>
              </a:solidFill>
              <a:latin typeface="Quicksand"/>
              <a:ea typeface="Quicksand"/>
              <a:cs typeface="Quicksand"/>
              <a:sym typeface="Quicksand"/>
            </a:endParaRPr>
          </a:p>
        </p:txBody>
      </p:sp>
      <p:pic>
        <p:nvPicPr>
          <p:cNvPr id="233" name="Google Shape;233;p2" descr="A screenshot of a computer&#10;&#10;Description automatically generated"/>
          <p:cNvPicPr preferRelativeResize="0"/>
          <p:nvPr/>
        </p:nvPicPr>
        <p:blipFill rotWithShape="1">
          <a:blip r:embed="rId4">
            <a:alphaModFix/>
          </a:blip>
          <a:srcRect/>
          <a:stretch/>
        </p:blipFill>
        <p:spPr>
          <a:xfrm>
            <a:off x="2855130" y="2616891"/>
            <a:ext cx="3433739" cy="2070432"/>
          </a:xfrm>
          <a:prstGeom prst="rect">
            <a:avLst/>
          </a:prstGeom>
          <a:noFill/>
          <a:ln w="9525" cap="flat" cmpd="sng">
            <a:solidFill>
              <a:schemeClr val="dk1"/>
            </a:solidFill>
            <a:prstDash val="solid"/>
            <a:round/>
            <a:headEnd type="none" w="sm" len="sm"/>
            <a:tailEnd type="none" w="sm" len="sm"/>
          </a:ln>
        </p:spPr>
      </p:pic>
      <p:pic>
        <p:nvPicPr>
          <p:cNvPr id="234" name="Google Shape;234;p2" descr="preencoded.png"/>
          <p:cNvPicPr preferRelativeResize="0"/>
          <p:nvPr/>
        </p:nvPicPr>
        <p:blipFill rotWithShape="1">
          <a:blip r:embed="rId5">
            <a:alphaModFix/>
          </a:blip>
          <a:srcRect/>
          <a:stretch/>
        </p:blipFill>
        <p:spPr>
          <a:xfrm>
            <a:off x="5296583" y="444329"/>
            <a:ext cx="1722590" cy="1599862"/>
          </a:xfrm>
          <a:prstGeom prst="rect">
            <a:avLst/>
          </a:prstGeom>
          <a:noFill/>
          <a:ln>
            <a:noFill/>
          </a:ln>
        </p:spPr>
      </p:pic>
      <p:pic>
        <p:nvPicPr>
          <p:cNvPr id="235" name="Google Shape;235;p2"/>
          <p:cNvPicPr preferRelativeResize="0"/>
          <p:nvPr/>
        </p:nvPicPr>
        <p:blipFill rotWithShape="1">
          <a:blip r:embed="rId6">
            <a:alphaModFix/>
          </a:blip>
          <a:srcRect/>
          <a:stretch/>
        </p:blipFill>
        <p:spPr>
          <a:xfrm>
            <a:off x="7285538" y="2083859"/>
            <a:ext cx="1221373" cy="1221373"/>
          </a:xfrm>
          <a:prstGeom prst="rect">
            <a:avLst/>
          </a:prstGeom>
          <a:noFill/>
          <a:ln>
            <a:noFill/>
          </a:ln>
        </p:spPr>
      </p:pic>
      <p:sp>
        <p:nvSpPr>
          <p:cNvPr id="236" name="Google Shape;236;p2"/>
          <p:cNvSpPr txBox="1"/>
          <p:nvPr/>
        </p:nvSpPr>
        <p:spPr>
          <a:xfrm>
            <a:off x="6883758" y="3305232"/>
            <a:ext cx="2047741"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Mr. Kari Naakka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Our Project Manager</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at TAMK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20"/>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US"/>
              <a:t>20</a:t>
            </a:fld>
            <a:endParaRPr/>
          </a:p>
        </p:txBody>
      </p:sp>
      <p:sp>
        <p:nvSpPr>
          <p:cNvPr id="549" name="Google Shape;549;p20"/>
          <p:cNvSpPr txBox="1">
            <a:spLocks noGrp="1"/>
          </p:cNvSpPr>
          <p:nvPr>
            <p:ph type="title"/>
          </p:nvPr>
        </p:nvSpPr>
        <p:spPr>
          <a:xfrm>
            <a:off x="291869" y="143770"/>
            <a:ext cx="8560261" cy="577447"/>
          </a:xfrm>
          <a:prstGeom prst="rect">
            <a:avLst/>
          </a:prstGeom>
          <a:solidFill>
            <a:srgbClr val="FAFAFA"/>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Use Case:</a:t>
            </a:r>
            <a:br>
              <a:rPr lang="en-US"/>
            </a:br>
            <a:endParaRPr/>
          </a:p>
        </p:txBody>
      </p:sp>
      <p:pic>
        <p:nvPicPr>
          <p:cNvPr id="550" name="Google Shape;550;p20"/>
          <p:cNvPicPr preferRelativeResize="0"/>
          <p:nvPr/>
        </p:nvPicPr>
        <p:blipFill rotWithShape="1">
          <a:blip r:embed="rId3">
            <a:alphaModFix/>
          </a:blip>
          <a:srcRect l="3525" t="2472" b="1935"/>
          <a:stretch/>
        </p:blipFill>
        <p:spPr>
          <a:xfrm>
            <a:off x="244024" y="655099"/>
            <a:ext cx="8560261" cy="4007053"/>
          </a:xfrm>
          <a:prstGeom prst="rect">
            <a:avLst/>
          </a:prstGeom>
          <a:noFill/>
          <a:ln>
            <a:noFill/>
          </a:ln>
        </p:spPr>
      </p:pic>
      <p:pic>
        <p:nvPicPr>
          <p:cNvPr id="551" name="Google Shape;551;p20"/>
          <p:cNvPicPr preferRelativeResize="0"/>
          <p:nvPr/>
        </p:nvPicPr>
        <p:blipFill rotWithShape="1">
          <a:blip r:embed="rId4">
            <a:alphaModFix/>
          </a:blip>
          <a:srcRect/>
          <a:stretch/>
        </p:blipFill>
        <p:spPr>
          <a:xfrm>
            <a:off x="8345541" y="338945"/>
            <a:ext cx="218955" cy="143026"/>
          </a:xfrm>
          <a:prstGeom prst="rect">
            <a:avLst/>
          </a:prstGeom>
          <a:noFill/>
          <a:ln>
            <a:noFill/>
          </a:ln>
        </p:spPr>
      </p:pic>
      <p:sp>
        <p:nvSpPr>
          <p:cNvPr id="552" name="Google Shape;552;p20"/>
          <p:cNvSpPr txBox="1"/>
          <p:nvPr/>
        </p:nvSpPr>
        <p:spPr>
          <a:xfrm>
            <a:off x="6854010" y="256570"/>
            <a:ext cx="165017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Roboto"/>
                <a:ea typeface="Roboto"/>
                <a:cs typeface="Roboto"/>
                <a:sym typeface="Roboto"/>
              </a:rPr>
              <a:t>Our Contribution:</a:t>
            </a:r>
            <a:endParaRPr sz="1400" b="0" i="0" u="none" strike="noStrike" cap="none">
              <a:solidFill>
                <a:schemeClr val="dk1"/>
              </a:solidFill>
              <a:latin typeface="Roboto"/>
              <a:ea typeface="Roboto"/>
              <a:cs typeface="Roboto"/>
              <a:sym typeface="Roboto"/>
            </a:endParaRPr>
          </a:p>
        </p:txBody>
      </p:sp>
      <p:sp>
        <p:nvSpPr>
          <p:cNvPr id="553" name="Google Shape;553;p20"/>
          <p:cNvSpPr/>
          <p:nvPr/>
        </p:nvSpPr>
        <p:spPr>
          <a:xfrm>
            <a:off x="6854010" y="234523"/>
            <a:ext cx="1817914" cy="307777"/>
          </a:xfrm>
          <a:prstGeom prst="rect">
            <a:avLst/>
          </a:prstGeom>
          <a:noFill/>
          <a:ln w="9525" cap="flat" cmpd="sng">
            <a:solidFill>
              <a:srgbClr val="3A51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B587D"/>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21"/>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US"/>
              <a:t>21</a:t>
            </a:fld>
            <a:endParaRPr/>
          </a:p>
        </p:txBody>
      </p:sp>
      <p:pic>
        <p:nvPicPr>
          <p:cNvPr id="559" name="Google Shape;559;p21"/>
          <p:cNvPicPr preferRelativeResize="0"/>
          <p:nvPr/>
        </p:nvPicPr>
        <p:blipFill rotWithShape="1">
          <a:blip r:embed="rId3">
            <a:alphaModFix/>
          </a:blip>
          <a:srcRect l="7285"/>
          <a:stretch/>
        </p:blipFill>
        <p:spPr>
          <a:xfrm>
            <a:off x="276895" y="207025"/>
            <a:ext cx="8648163" cy="4513756"/>
          </a:xfrm>
          <a:prstGeom prst="rect">
            <a:avLst/>
          </a:prstGeom>
          <a:noFill/>
          <a:ln>
            <a:noFill/>
          </a:ln>
        </p:spPr>
      </p:pic>
      <p:pic>
        <p:nvPicPr>
          <p:cNvPr id="560" name="Google Shape;560;p21"/>
          <p:cNvPicPr preferRelativeResize="0"/>
          <p:nvPr/>
        </p:nvPicPr>
        <p:blipFill rotWithShape="1">
          <a:blip r:embed="rId4">
            <a:alphaModFix/>
          </a:blip>
          <a:srcRect/>
          <a:stretch/>
        </p:blipFill>
        <p:spPr>
          <a:xfrm>
            <a:off x="8540722" y="4520690"/>
            <a:ext cx="218955" cy="143026"/>
          </a:xfrm>
          <a:prstGeom prst="rect">
            <a:avLst/>
          </a:prstGeom>
          <a:noFill/>
          <a:ln>
            <a:noFill/>
          </a:ln>
        </p:spPr>
      </p:pic>
      <p:sp>
        <p:nvSpPr>
          <p:cNvPr id="561" name="Google Shape;561;p21"/>
          <p:cNvSpPr txBox="1"/>
          <p:nvPr/>
        </p:nvSpPr>
        <p:spPr>
          <a:xfrm>
            <a:off x="7049191" y="4438315"/>
            <a:ext cx="165017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Roboto"/>
                <a:ea typeface="Roboto"/>
                <a:cs typeface="Roboto"/>
                <a:sym typeface="Roboto"/>
              </a:rPr>
              <a:t>Our Contribution:</a:t>
            </a:r>
            <a:endParaRPr sz="1400" b="0" i="0" u="none" strike="noStrike" cap="none">
              <a:solidFill>
                <a:schemeClr val="dk1"/>
              </a:solidFill>
              <a:latin typeface="Roboto"/>
              <a:ea typeface="Roboto"/>
              <a:cs typeface="Roboto"/>
              <a:sym typeface="Roboto"/>
            </a:endParaRPr>
          </a:p>
        </p:txBody>
      </p:sp>
      <p:sp>
        <p:nvSpPr>
          <p:cNvPr id="562" name="Google Shape;562;p21"/>
          <p:cNvSpPr/>
          <p:nvPr/>
        </p:nvSpPr>
        <p:spPr>
          <a:xfrm>
            <a:off x="7049191" y="4416268"/>
            <a:ext cx="1817914" cy="307777"/>
          </a:xfrm>
          <a:prstGeom prst="rect">
            <a:avLst/>
          </a:prstGeom>
          <a:noFill/>
          <a:ln w="9525" cap="flat" cmpd="sng">
            <a:solidFill>
              <a:srgbClr val="3A51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B587D"/>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23"/>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US"/>
              <a:t>22</a:t>
            </a:fld>
            <a:endParaRPr/>
          </a:p>
        </p:txBody>
      </p:sp>
      <p:sp>
        <p:nvSpPr>
          <p:cNvPr id="568" name="Google Shape;568;p23"/>
          <p:cNvSpPr txBox="1">
            <a:spLocks noGrp="1"/>
          </p:cNvSpPr>
          <p:nvPr>
            <p:ph type="title"/>
          </p:nvPr>
        </p:nvSpPr>
        <p:spPr>
          <a:xfrm>
            <a:off x="320352" y="182726"/>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Activity</a:t>
            </a:r>
            <a:endParaRPr/>
          </a:p>
        </p:txBody>
      </p:sp>
      <p:pic>
        <p:nvPicPr>
          <p:cNvPr id="569" name="Google Shape;569;p23"/>
          <p:cNvPicPr preferRelativeResize="0"/>
          <p:nvPr/>
        </p:nvPicPr>
        <p:blipFill rotWithShape="1">
          <a:blip r:embed="rId3">
            <a:alphaModFix/>
          </a:blip>
          <a:srcRect t="7022" r="1511" b="8858"/>
          <a:stretch/>
        </p:blipFill>
        <p:spPr>
          <a:xfrm>
            <a:off x="247332" y="755426"/>
            <a:ext cx="8815589" cy="3847449"/>
          </a:xfrm>
          <a:prstGeom prst="rect">
            <a:avLst/>
          </a:prstGeom>
          <a:noFill/>
          <a:ln w="9525" cap="flat" cmpd="sng">
            <a:solidFill>
              <a:schemeClr val="dk1"/>
            </a:solidFill>
            <a:prstDash val="solid"/>
            <a:round/>
            <a:headEnd type="none" w="sm" len="sm"/>
            <a:tailEnd type="none" w="sm" len="sm"/>
          </a:ln>
        </p:spPr>
      </p:pic>
      <p:sp>
        <p:nvSpPr>
          <p:cNvPr id="570" name="Google Shape;570;p23"/>
          <p:cNvSpPr txBox="1"/>
          <p:nvPr/>
        </p:nvSpPr>
        <p:spPr>
          <a:xfrm rot="-5400000">
            <a:off x="-99491" y="3344582"/>
            <a:ext cx="83968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1B587D"/>
                </a:solidFill>
                <a:latin typeface="Roboto"/>
                <a:ea typeface="Roboto"/>
                <a:cs typeface="Roboto"/>
                <a:sym typeface="Roboto"/>
              </a:rPr>
              <a:t>Agent</a:t>
            </a:r>
            <a:endParaRPr sz="1600" b="0" i="0" u="none" strike="noStrike" cap="none">
              <a:solidFill>
                <a:srgbClr val="1B587D"/>
              </a:solidFill>
              <a:latin typeface="Roboto"/>
              <a:ea typeface="Roboto"/>
              <a:cs typeface="Roboto"/>
              <a:sym typeface="Roboto"/>
            </a:endParaRPr>
          </a:p>
        </p:txBody>
      </p:sp>
      <p:sp>
        <p:nvSpPr>
          <p:cNvPr id="571" name="Google Shape;571;p23"/>
          <p:cNvSpPr txBox="1"/>
          <p:nvPr/>
        </p:nvSpPr>
        <p:spPr>
          <a:xfrm rot="-5400000">
            <a:off x="-111013" y="1337315"/>
            <a:ext cx="86272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1B587D"/>
                </a:solidFill>
                <a:latin typeface="Roboto"/>
                <a:ea typeface="Roboto"/>
                <a:cs typeface="Roboto"/>
                <a:sym typeface="Roboto"/>
              </a:rPr>
              <a:t>System</a:t>
            </a:r>
            <a:endParaRPr sz="1400" b="0" i="0" u="none" strike="noStrike" cap="none">
              <a:solidFill>
                <a:srgbClr val="1B587D"/>
              </a:solidFill>
              <a:latin typeface="Roboto"/>
              <a:ea typeface="Roboto"/>
              <a:cs typeface="Roboto"/>
              <a:sym typeface="Roboto"/>
            </a:endParaRPr>
          </a:p>
        </p:txBody>
      </p:sp>
      <p:pic>
        <p:nvPicPr>
          <p:cNvPr id="572" name="Google Shape;572;p23"/>
          <p:cNvPicPr preferRelativeResize="0"/>
          <p:nvPr/>
        </p:nvPicPr>
        <p:blipFill rotWithShape="1">
          <a:blip r:embed="rId4">
            <a:alphaModFix/>
          </a:blip>
          <a:srcRect/>
          <a:stretch/>
        </p:blipFill>
        <p:spPr>
          <a:xfrm>
            <a:off x="8394032" y="469112"/>
            <a:ext cx="218955" cy="143026"/>
          </a:xfrm>
          <a:prstGeom prst="rect">
            <a:avLst/>
          </a:prstGeom>
          <a:noFill/>
          <a:ln>
            <a:noFill/>
          </a:ln>
        </p:spPr>
      </p:pic>
      <p:sp>
        <p:nvSpPr>
          <p:cNvPr id="573" name="Google Shape;573;p23"/>
          <p:cNvSpPr txBox="1"/>
          <p:nvPr/>
        </p:nvSpPr>
        <p:spPr>
          <a:xfrm>
            <a:off x="6902501" y="386737"/>
            <a:ext cx="165017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Roboto"/>
                <a:ea typeface="Roboto"/>
                <a:cs typeface="Roboto"/>
                <a:sym typeface="Roboto"/>
              </a:rPr>
              <a:t>Our Contribution:</a:t>
            </a:r>
            <a:endParaRPr sz="1400" b="0" i="0" u="none" strike="noStrike" cap="none">
              <a:solidFill>
                <a:schemeClr val="dk1"/>
              </a:solidFill>
              <a:latin typeface="Roboto"/>
              <a:ea typeface="Roboto"/>
              <a:cs typeface="Roboto"/>
              <a:sym typeface="Roboto"/>
            </a:endParaRPr>
          </a:p>
        </p:txBody>
      </p:sp>
      <p:sp>
        <p:nvSpPr>
          <p:cNvPr id="574" name="Google Shape;574;p23"/>
          <p:cNvSpPr/>
          <p:nvPr/>
        </p:nvSpPr>
        <p:spPr>
          <a:xfrm>
            <a:off x="6902501" y="364690"/>
            <a:ext cx="1817914" cy="307777"/>
          </a:xfrm>
          <a:prstGeom prst="rect">
            <a:avLst/>
          </a:prstGeom>
          <a:noFill/>
          <a:ln w="9525" cap="flat" cmpd="sng">
            <a:solidFill>
              <a:srgbClr val="3A51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B587D"/>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2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What's Next</a:t>
            </a:r>
            <a:br>
              <a:rPr lang="en-US"/>
            </a:br>
            <a:endParaRPr/>
          </a:p>
        </p:txBody>
      </p:sp>
      <p:pic>
        <p:nvPicPr>
          <p:cNvPr id="580" name="Google Shape;580;p24" descr="preencoded.png"/>
          <p:cNvPicPr preferRelativeResize="0"/>
          <p:nvPr/>
        </p:nvPicPr>
        <p:blipFill rotWithShape="1">
          <a:blip r:embed="rId3">
            <a:alphaModFix/>
          </a:blip>
          <a:srcRect/>
          <a:stretch/>
        </p:blipFill>
        <p:spPr>
          <a:xfrm>
            <a:off x="416471" y="1294724"/>
            <a:ext cx="787706" cy="945247"/>
          </a:xfrm>
          <a:prstGeom prst="rect">
            <a:avLst/>
          </a:prstGeom>
          <a:noFill/>
          <a:ln>
            <a:noFill/>
          </a:ln>
        </p:spPr>
      </p:pic>
      <p:pic>
        <p:nvPicPr>
          <p:cNvPr id="581" name="Google Shape;581;p24" descr="preencoded.png"/>
          <p:cNvPicPr preferRelativeResize="0"/>
          <p:nvPr/>
        </p:nvPicPr>
        <p:blipFill rotWithShape="1">
          <a:blip r:embed="rId4">
            <a:alphaModFix/>
          </a:blip>
          <a:srcRect/>
          <a:stretch/>
        </p:blipFill>
        <p:spPr>
          <a:xfrm>
            <a:off x="416471" y="2418740"/>
            <a:ext cx="787706" cy="945247"/>
          </a:xfrm>
          <a:prstGeom prst="rect">
            <a:avLst/>
          </a:prstGeom>
          <a:noFill/>
          <a:ln>
            <a:noFill/>
          </a:ln>
        </p:spPr>
      </p:pic>
      <p:pic>
        <p:nvPicPr>
          <p:cNvPr id="582" name="Google Shape;582;p24" descr="preencoded.png"/>
          <p:cNvPicPr preferRelativeResize="0"/>
          <p:nvPr/>
        </p:nvPicPr>
        <p:blipFill rotWithShape="1">
          <a:blip r:embed="rId5">
            <a:alphaModFix/>
          </a:blip>
          <a:srcRect/>
          <a:stretch/>
        </p:blipFill>
        <p:spPr>
          <a:xfrm>
            <a:off x="416471" y="3542756"/>
            <a:ext cx="787706" cy="945247"/>
          </a:xfrm>
          <a:prstGeom prst="rect">
            <a:avLst/>
          </a:prstGeom>
          <a:noFill/>
          <a:ln>
            <a:noFill/>
          </a:ln>
        </p:spPr>
      </p:pic>
      <p:pic>
        <p:nvPicPr>
          <p:cNvPr id="583" name="Google Shape;583;p24" descr="preencoded.png"/>
          <p:cNvPicPr preferRelativeResize="0"/>
          <p:nvPr/>
        </p:nvPicPr>
        <p:blipFill rotWithShape="1">
          <a:blip r:embed="rId6">
            <a:alphaModFix/>
          </a:blip>
          <a:srcRect/>
          <a:stretch/>
        </p:blipFill>
        <p:spPr>
          <a:xfrm>
            <a:off x="5892294" y="362903"/>
            <a:ext cx="2835235" cy="4252853"/>
          </a:xfrm>
          <a:prstGeom prst="rect">
            <a:avLst/>
          </a:prstGeom>
          <a:noFill/>
          <a:ln>
            <a:noFill/>
          </a:ln>
        </p:spPr>
      </p:pic>
      <p:sp>
        <p:nvSpPr>
          <p:cNvPr id="584" name="Google Shape;584;p24"/>
          <p:cNvSpPr/>
          <p:nvPr/>
        </p:nvSpPr>
        <p:spPr>
          <a:xfrm>
            <a:off x="1259016" y="1525891"/>
            <a:ext cx="4578438" cy="2862322"/>
          </a:xfrm>
          <a:prstGeom prst="rect">
            <a:avLst/>
          </a:prstGeom>
          <a:noFill/>
          <a:ln>
            <a:noFill/>
          </a:ln>
        </p:spPr>
        <p:txBody>
          <a:bodyPr spcFirstLastPara="1" wrap="square" lIns="91425" tIns="45700" rIns="91425" bIns="45700" anchor="ctr" anchorCtr="0">
            <a:spAutoFit/>
          </a:bodyPr>
          <a:lstStyle/>
          <a:p>
            <a:pPr marL="0" marR="0" lvl="0" indent="-76200" algn="l" rtl="0">
              <a:lnSpc>
                <a:spcPct val="100000"/>
              </a:lnSpc>
              <a:spcBef>
                <a:spcPts val="0"/>
              </a:spcBef>
              <a:spcAft>
                <a:spcPts val="0"/>
              </a:spcAft>
              <a:buClr>
                <a:schemeClr val="dk1"/>
              </a:buClr>
              <a:buSzPts val="1200"/>
              <a:buFont typeface="Arial"/>
              <a:buChar char="•"/>
            </a:pPr>
            <a:r>
              <a:rPr lang="en-US" sz="1200" b="1" i="0" u="none" strike="noStrike" cap="none">
                <a:solidFill>
                  <a:schemeClr val="dk1"/>
                </a:solidFill>
                <a:latin typeface="Roboto"/>
                <a:ea typeface="Roboto"/>
                <a:cs typeface="Roboto"/>
                <a:sym typeface="Roboto"/>
              </a:rPr>
              <a:t>Cloud Integration</a:t>
            </a:r>
            <a:br>
              <a:rPr lang="en-US" sz="1200" b="0" i="0" u="none" strike="noStrike" cap="none">
                <a:solidFill>
                  <a:schemeClr val="dk1"/>
                </a:solidFill>
                <a:latin typeface="Roboto"/>
                <a:ea typeface="Roboto"/>
                <a:cs typeface="Roboto"/>
                <a:sym typeface="Roboto"/>
              </a:rPr>
            </a:br>
            <a:r>
              <a:rPr lang="en-US" sz="1200" b="0" i="0" u="none" strike="noStrike" cap="none">
                <a:solidFill>
                  <a:schemeClr val="dk1"/>
                </a:solidFill>
                <a:latin typeface="Roboto"/>
                <a:ea typeface="Roboto"/>
                <a:cs typeface="Roboto"/>
                <a:sym typeface="Roboto"/>
              </a:rPr>
              <a:t>Store sensor data in the cloud for long-term access and analysis.</a:t>
            </a:r>
            <a:endParaRPr sz="12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endParaRPr sz="1200" b="0" i="0" u="none" strike="noStrike" cap="none">
              <a:solidFill>
                <a:schemeClr val="dk1"/>
              </a:solidFill>
              <a:latin typeface="Roboto"/>
              <a:ea typeface="Roboto"/>
              <a:cs typeface="Roboto"/>
              <a:sym typeface="Roboto"/>
            </a:endParaRPr>
          </a:p>
          <a:p>
            <a:pPr marL="0" marR="0" lvl="0" indent="-76200" algn="l" rtl="0">
              <a:lnSpc>
                <a:spcPct val="100000"/>
              </a:lnSpc>
              <a:spcBef>
                <a:spcPts val="0"/>
              </a:spcBef>
              <a:spcAft>
                <a:spcPts val="0"/>
              </a:spcAft>
              <a:buClr>
                <a:schemeClr val="dk1"/>
              </a:buClr>
              <a:buSzPts val="1200"/>
              <a:buFont typeface="Arial"/>
              <a:buChar char="•"/>
            </a:pPr>
            <a:r>
              <a:rPr lang="en-US" sz="1200" b="1" i="0" u="none" strike="noStrike" cap="none">
                <a:solidFill>
                  <a:schemeClr val="dk1"/>
                </a:solidFill>
                <a:latin typeface="Roboto"/>
                <a:ea typeface="Roboto"/>
                <a:cs typeface="Roboto"/>
                <a:sym typeface="Roboto"/>
              </a:rPr>
              <a:t>Improved Autonomy</a:t>
            </a:r>
            <a:br>
              <a:rPr lang="en-US" sz="1200" b="0" i="0" u="none" strike="noStrike" cap="none">
                <a:solidFill>
                  <a:schemeClr val="dk1"/>
                </a:solidFill>
                <a:latin typeface="Roboto"/>
                <a:ea typeface="Roboto"/>
                <a:cs typeface="Roboto"/>
                <a:sym typeface="Roboto"/>
              </a:rPr>
            </a:br>
            <a:r>
              <a:rPr lang="en-US" sz="1200" b="0" i="0" u="none" strike="noStrike" cap="none">
                <a:solidFill>
                  <a:schemeClr val="dk1"/>
                </a:solidFill>
                <a:latin typeface="Roboto"/>
                <a:ea typeface="Roboto"/>
                <a:cs typeface="Roboto"/>
                <a:sym typeface="Roboto"/>
              </a:rPr>
              <a:t>Train models using real robot-collected data for smarter decision making.</a:t>
            </a:r>
            <a:endParaRPr sz="12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endParaRPr sz="1200" b="0" i="0" u="none" strike="noStrike" cap="none">
              <a:solidFill>
                <a:schemeClr val="dk1"/>
              </a:solidFill>
              <a:latin typeface="Roboto"/>
              <a:ea typeface="Roboto"/>
              <a:cs typeface="Roboto"/>
              <a:sym typeface="Roboto"/>
            </a:endParaRPr>
          </a:p>
          <a:p>
            <a:pPr marL="0" marR="0" lvl="0" indent="-76200" algn="l" rtl="0">
              <a:lnSpc>
                <a:spcPct val="100000"/>
              </a:lnSpc>
              <a:spcBef>
                <a:spcPts val="0"/>
              </a:spcBef>
              <a:spcAft>
                <a:spcPts val="0"/>
              </a:spcAft>
              <a:buClr>
                <a:schemeClr val="dk1"/>
              </a:buClr>
              <a:buSzPts val="1200"/>
              <a:buFont typeface="Arial"/>
              <a:buChar char="•"/>
            </a:pPr>
            <a:r>
              <a:rPr lang="en-US" sz="1200" b="1" i="0" u="none" strike="noStrike" cap="none">
                <a:solidFill>
                  <a:schemeClr val="dk1"/>
                </a:solidFill>
                <a:latin typeface="Roboto"/>
                <a:ea typeface="Roboto"/>
                <a:cs typeface="Roboto"/>
                <a:sym typeface="Roboto"/>
              </a:rPr>
              <a:t>Smarter Navigation</a:t>
            </a:r>
            <a:br>
              <a:rPr lang="en-US" sz="1200" b="0" i="0" u="none" strike="noStrike" cap="none">
                <a:solidFill>
                  <a:schemeClr val="dk1"/>
                </a:solidFill>
                <a:latin typeface="Roboto"/>
                <a:ea typeface="Roboto"/>
                <a:cs typeface="Roboto"/>
                <a:sym typeface="Roboto"/>
              </a:rPr>
            </a:br>
            <a:r>
              <a:rPr lang="en-US" sz="1200" b="0" i="0" u="none" strike="noStrike" cap="none">
                <a:solidFill>
                  <a:schemeClr val="dk1"/>
                </a:solidFill>
                <a:latin typeface="Roboto"/>
                <a:ea typeface="Roboto"/>
                <a:cs typeface="Roboto"/>
                <a:sym typeface="Roboto"/>
              </a:rPr>
              <a:t>Use data logs to improve how the robot moves and locates problem areas.</a:t>
            </a:r>
            <a:endParaRPr sz="12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Roboto"/>
              <a:ea typeface="Roboto"/>
              <a:cs typeface="Roboto"/>
              <a:sym typeface="Roboto"/>
            </a:endParaRPr>
          </a:p>
          <a:p>
            <a:pPr marL="0" marR="0" lvl="0" indent="-76200" algn="l" rtl="0">
              <a:lnSpc>
                <a:spcPct val="100000"/>
              </a:lnSpc>
              <a:spcBef>
                <a:spcPts val="0"/>
              </a:spcBef>
              <a:spcAft>
                <a:spcPts val="0"/>
              </a:spcAft>
              <a:buClr>
                <a:schemeClr val="dk1"/>
              </a:buClr>
              <a:buSzPts val="1200"/>
              <a:buFont typeface="Arial"/>
              <a:buChar char="•"/>
            </a:pPr>
            <a:r>
              <a:rPr lang="en-US" sz="1200" b="1" i="0" u="none" strike="noStrike" cap="none">
                <a:solidFill>
                  <a:schemeClr val="dk1"/>
                </a:solidFill>
                <a:latin typeface="Roboto"/>
                <a:ea typeface="Roboto"/>
                <a:cs typeface="Roboto"/>
                <a:sym typeface="Roboto"/>
              </a:rPr>
              <a:t>Alert &amp; Notification System</a:t>
            </a:r>
            <a:br>
              <a:rPr lang="en-US" sz="1200" b="0" i="0" u="none" strike="noStrike" cap="none">
                <a:solidFill>
                  <a:schemeClr val="dk1"/>
                </a:solidFill>
                <a:latin typeface="Roboto"/>
                <a:ea typeface="Roboto"/>
                <a:cs typeface="Roboto"/>
                <a:sym typeface="Roboto"/>
              </a:rPr>
            </a:br>
            <a:r>
              <a:rPr lang="en-US" sz="1200" b="0" i="0" u="none" strike="noStrike" cap="none">
                <a:solidFill>
                  <a:schemeClr val="dk1"/>
                </a:solidFill>
                <a:latin typeface="Roboto"/>
                <a:ea typeface="Roboto"/>
                <a:cs typeface="Roboto"/>
                <a:sym typeface="Roboto"/>
              </a:rPr>
              <a:t>Display critical air quality warnings and recommendations on the website.</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Roboto"/>
              <a:ea typeface="Roboto"/>
              <a:cs typeface="Roboto"/>
              <a:sym typeface="Roboto"/>
            </a:endParaRPr>
          </a:p>
        </p:txBody>
      </p:sp>
      <p:sp>
        <p:nvSpPr>
          <p:cNvPr id="585" name="Google Shape;585;p24"/>
          <p:cNvSpPr txBox="1"/>
          <p:nvPr/>
        </p:nvSpPr>
        <p:spPr>
          <a:xfrm>
            <a:off x="4371109" y="4615756"/>
            <a:ext cx="401782" cy="2923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fld id="{00000000-1234-1234-1234-123412341234}" type="slidenum">
              <a:rPr lang="en-US" sz="1300" b="0" i="0" u="none" strike="noStrike" cap="none">
                <a:solidFill>
                  <a:schemeClr val="dk2"/>
                </a:solidFill>
                <a:latin typeface="Mulish"/>
                <a:ea typeface="Mulish"/>
                <a:cs typeface="Mulish"/>
                <a:sym typeface="Mulish"/>
              </a:rPr>
              <a:t>23</a:t>
            </a:fld>
            <a:endParaRPr sz="1300" b="0" i="0" u="none" strike="noStrike" cap="none">
              <a:solidFill>
                <a:schemeClr val="dk2"/>
              </a:solidFill>
              <a:latin typeface="Mulish"/>
              <a:ea typeface="Mulish"/>
              <a:cs typeface="Mulish"/>
              <a:sym typeface="Mulish"/>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25"/>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US"/>
              <a:t>24</a:t>
            </a:fld>
            <a:endParaRPr/>
          </a:p>
        </p:txBody>
      </p:sp>
      <p:sp>
        <p:nvSpPr>
          <p:cNvPr id="591" name="Google Shape;591;p25"/>
          <p:cNvSpPr txBox="1">
            <a:spLocks noGrp="1"/>
          </p:cNvSpPr>
          <p:nvPr>
            <p:ph type="title"/>
          </p:nvPr>
        </p:nvSpPr>
        <p:spPr>
          <a:xfrm>
            <a:off x="2244028" y="632461"/>
            <a:ext cx="4448100" cy="105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6600"/>
              <a:t>Thanks!</a:t>
            </a:r>
            <a:endParaRPr sz="6600"/>
          </a:p>
        </p:txBody>
      </p:sp>
      <p:cxnSp>
        <p:nvCxnSpPr>
          <p:cNvPr id="592" name="Google Shape;592;p25"/>
          <p:cNvCxnSpPr/>
          <p:nvPr/>
        </p:nvCxnSpPr>
        <p:spPr>
          <a:xfrm>
            <a:off x="2098090" y="1810286"/>
            <a:ext cx="4740000" cy="0"/>
          </a:xfrm>
          <a:prstGeom prst="straightConnector1">
            <a:avLst/>
          </a:prstGeom>
          <a:noFill/>
          <a:ln w="19050" cap="flat" cmpd="sng">
            <a:solidFill>
              <a:schemeClr val="lt1"/>
            </a:solidFill>
            <a:prstDash val="solid"/>
            <a:round/>
            <a:headEnd type="oval" w="med" len="med"/>
            <a:tailEnd type="oval" w="med" len="med"/>
          </a:ln>
        </p:spPr>
      </p:cxnSp>
      <p:sp>
        <p:nvSpPr>
          <p:cNvPr id="593" name="Google Shape;593;p25"/>
          <p:cNvSpPr/>
          <p:nvPr/>
        </p:nvSpPr>
        <p:spPr>
          <a:xfrm>
            <a:off x="1546490" y="1167324"/>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25"/>
          <p:cNvSpPr/>
          <p:nvPr/>
        </p:nvSpPr>
        <p:spPr>
          <a:xfrm>
            <a:off x="7150190" y="1167324"/>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25"/>
          <p:cNvSpPr txBox="1"/>
          <p:nvPr/>
        </p:nvSpPr>
        <p:spPr>
          <a:xfrm>
            <a:off x="2182078" y="2125428"/>
            <a:ext cx="4572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Quicksand"/>
                <a:ea typeface="Quicksand"/>
                <a:cs typeface="Quicksand"/>
                <a:sym typeface="Quicksand"/>
              </a:rPr>
              <a:t>Do you have any questions?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Problem Statement &amp; Motivation</a:t>
            </a:r>
            <a:endParaRPr/>
          </a:p>
        </p:txBody>
      </p:sp>
      <p:sp>
        <p:nvSpPr>
          <p:cNvPr id="242" name="Google Shape;242;p3"/>
          <p:cNvSpPr txBox="1">
            <a:spLocks noGrp="1"/>
          </p:cNvSpPr>
          <p:nvPr>
            <p:ph type="title" idx="5"/>
          </p:nvPr>
        </p:nvSpPr>
        <p:spPr>
          <a:xfrm>
            <a:off x="441852" y="2047107"/>
            <a:ext cx="656100" cy="438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000"/>
              <a:buNone/>
            </a:pPr>
            <a:r>
              <a:rPr lang="en-US"/>
              <a:t>01</a:t>
            </a:r>
            <a:endParaRPr/>
          </a:p>
        </p:txBody>
      </p:sp>
      <p:sp>
        <p:nvSpPr>
          <p:cNvPr id="243" name="Google Shape;243;p3"/>
          <p:cNvSpPr txBox="1">
            <a:spLocks noGrp="1"/>
          </p:cNvSpPr>
          <p:nvPr>
            <p:ph type="title" idx="7"/>
          </p:nvPr>
        </p:nvSpPr>
        <p:spPr>
          <a:xfrm>
            <a:off x="441852" y="4175377"/>
            <a:ext cx="656100" cy="43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000"/>
              <a:buNone/>
            </a:pPr>
            <a:r>
              <a:rPr lang="en-US"/>
              <a:t>04</a:t>
            </a:r>
            <a:endParaRPr/>
          </a:p>
        </p:txBody>
      </p:sp>
      <p:sp>
        <p:nvSpPr>
          <p:cNvPr id="244" name="Google Shape;244;p3"/>
          <p:cNvSpPr txBox="1">
            <a:spLocks noGrp="1"/>
          </p:cNvSpPr>
          <p:nvPr>
            <p:ph type="title" idx="8"/>
          </p:nvPr>
        </p:nvSpPr>
        <p:spPr>
          <a:xfrm>
            <a:off x="441852" y="2764166"/>
            <a:ext cx="656100" cy="438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000"/>
              <a:buNone/>
            </a:pPr>
            <a:r>
              <a:rPr lang="en-US"/>
              <a:t>02</a:t>
            </a:r>
            <a:endParaRPr/>
          </a:p>
        </p:txBody>
      </p:sp>
      <p:sp>
        <p:nvSpPr>
          <p:cNvPr id="245" name="Google Shape;245;p3"/>
          <p:cNvSpPr txBox="1">
            <a:spLocks noGrp="1"/>
          </p:cNvSpPr>
          <p:nvPr>
            <p:ph type="title" idx="15"/>
          </p:nvPr>
        </p:nvSpPr>
        <p:spPr>
          <a:xfrm>
            <a:off x="441852" y="3435202"/>
            <a:ext cx="656100" cy="438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000"/>
              <a:buNone/>
            </a:pPr>
            <a:r>
              <a:rPr lang="en-US"/>
              <a:t>03</a:t>
            </a:r>
            <a:endParaRPr/>
          </a:p>
        </p:txBody>
      </p:sp>
      <p:sp>
        <p:nvSpPr>
          <p:cNvPr id="246" name="Google Shape;246;p3"/>
          <p:cNvSpPr txBox="1">
            <a:spLocks noGrp="1"/>
          </p:cNvSpPr>
          <p:nvPr>
            <p:ph type="subTitle" idx="16"/>
          </p:nvPr>
        </p:nvSpPr>
        <p:spPr>
          <a:xfrm>
            <a:off x="1097952" y="1984858"/>
            <a:ext cx="4813451" cy="607295"/>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600"/>
              <a:t>Hidden indoot air pollutants (C02, VOCs ,etc.).</a:t>
            </a:r>
            <a:endParaRPr sz="1600"/>
          </a:p>
        </p:txBody>
      </p:sp>
      <p:sp>
        <p:nvSpPr>
          <p:cNvPr id="247" name="Google Shape;247;p3"/>
          <p:cNvSpPr txBox="1">
            <a:spLocks noGrp="1"/>
          </p:cNvSpPr>
          <p:nvPr>
            <p:ph type="subTitle" idx="17"/>
          </p:nvPr>
        </p:nvSpPr>
        <p:spPr>
          <a:xfrm>
            <a:off x="1097952" y="4091179"/>
            <a:ext cx="4813451" cy="607296"/>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600"/>
              <a:t>Lack of real-time, actionable insights</a:t>
            </a:r>
            <a:endParaRPr sz="1600"/>
          </a:p>
        </p:txBody>
      </p:sp>
      <p:sp>
        <p:nvSpPr>
          <p:cNvPr id="248" name="Google Shape;248;p3"/>
          <p:cNvSpPr txBox="1">
            <a:spLocks noGrp="1"/>
          </p:cNvSpPr>
          <p:nvPr>
            <p:ph type="subTitle" idx="19"/>
          </p:nvPr>
        </p:nvSpPr>
        <p:spPr>
          <a:xfrm>
            <a:off x="1097952" y="2708191"/>
            <a:ext cx="4813451" cy="607295"/>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600"/>
              <a:t>Suboptimal ventilation and purification system</a:t>
            </a:r>
            <a:endParaRPr sz="1600"/>
          </a:p>
        </p:txBody>
      </p:sp>
      <p:sp>
        <p:nvSpPr>
          <p:cNvPr id="249" name="Google Shape;249;p3"/>
          <p:cNvSpPr txBox="1">
            <a:spLocks noGrp="1"/>
          </p:cNvSpPr>
          <p:nvPr>
            <p:ph type="subTitle" idx="21"/>
          </p:nvPr>
        </p:nvSpPr>
        <p:spPr>
          <a:xfrm>
            <a:off x="1097952" y="3416983"/>
            <a:ext cx="4813451" cy="607296"/>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400"/>
              <a:buNone/>
            </a:pPr>
            <a:r>
              <a:rPr lang="en-US" sz="1600"/>
              <a:t>Fixed sensors miss localized issue</a:t>
            </a:r>
            <a:endParaRPr sz="1600"/>
          </a:p>
        </p:txBody>
      </p:sp>
      <p:sp>
        <p:nvSpPr>
          <p:cNvPr id="250" name="Google Shape;250;p3"/>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US"/>
              <a:t>3</a:t>
            </a:fld>
            <a:endParaRPr/>
          </a:p>
        </p:txBody>
      </p:sp>
      <p:sp>
        <p:nvSpPr>
          <p:cNvPr id="251" name="Google Shape;251;p3"/>
          <p:cNvSpPr txBox="1"/>
          <p:nvPr/>
        </p:nvSpPr>
        <p:spPr>
          <a:xfrm>
            <a:off x="495246" y="1119221"/>
            <a:ext cx="815350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E171D"/>
                </a:solidFill>
                <a:latin typeface="Quicksand"/>
                <a:ea typeface="Quicksand"/>
                <a:cs typeface="Quicksand"/>
                <a:sym typeface="Quicksand"/>
              </a:rPr>
              <a:t>Indoor air quality often goes unnoticed, leading to health issues and reduced productivity. Existing solutions are often static, incomplete, or lack smart automation.</a:t>
            </a:r>
            <a:endParaRPr sz="1600" b="0" i="0" u="none" strike="noStrike" cap="none">
              <a:solidFill>
                <a:srgbClr val="0E171D"/>
              </a:solidFill>
              <a:latin typeface="Quicksand"/>
              <a:ea typeface="Quicksand"/>
              <a:cs typeface="Quicksand"/>
              <a:sym typeface="Quicksand"/>
            </a:endParaRPr>
          </a:p>
        </p:txBody>
      </p:sp>
      <p:pic>
        <p:nvPicPr>
          <p:cNvPr id="252" name="Google Shape;252;p3"/>
          <p:cNvPicPr preferRelativeResize="0"/>
          <p:nvPr/>
        </p:nvPicPr>
        <p:blipFill rotWithShape="1">
          <a:blip r:embed="rId3">
            <a:alphaModFix/>
          </a:blip>
          <a:srcRect/>
          <a:stretch/>
        </p:blipFill>
        <p:spPr>
          <a:xfrm>
            <a:off x="6206991" y="1716242"/>
            <a:ext cx="2441763" cy="2982233"/>
          </a:xfrm>
          <a:prstGeom prst="roundRect">
            <a:avLst>
              <a:gd name="adj" fmla="val 16667"/>
            </a:avLst>
          </a:prstGeom>
          <a:noFill/>
          <a:ln w="9525" cap="flat" cmpd="sng">
            <a:solidFill>
              <a:schemeClr val="dk2"/>
            </a:solidFill>
            <a:prstDash val="solid"/>
            <a:round/>
            <a:headEnd type="none" w="sm" len="sm"/>
            <a:tailEnd type="none" w="sm" len="sm"/>
          </a:ln>
          <a:effectLst>
            <a:outerShdw blurRad="76200" dist="38100" dir="7800000" algn="tl" rotWithShape="0">
              <a:srgbClr val="000000">
                <a:alpha val="4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
          <p:cNvSpPr txBox="1">
            <a:spLocks noGrp="1"/>
          </p:cNvSpPr>
          <p:nvPr>
            <p:ph type="title"/>
          </p:nvPr>
        </p:nvSpPr>
        <p:spPr>
          <a:xfrm>
            <a:off x="357016" y="534226"/>
            <a:ext cx="2441394" cy="583076"/>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sz="3200">
                <a:solidFill>
                  <a:srgbClr val="444447"/>
                </a:solidFill>
                <a:latin typeface="Quicksand"/>
                <a:ea typeface="Quicksand"/>
                <a:cs typeface="Quicksand"/>
                <a:sym typeface="Quicksand"/>
              </a:rPr>
              <a:t>Innovation</a:t>
            </a:r>
            <a:endParaRPr sz="1200">
              <a:solidFill>
                <a:srgbClr val="444447"/>
              </a:solidFill>
              <a:latin typeface="Quicksand"/>
              <a:ea typeface="Quicksand"/>
              <a:cs typeface="Quicksand"/>
              <a:sym typeface="Quicksand"/>
            </a:endParaRPr>
          </a:p>
        </p:txBody>
      </p:sp>
      <p:sp>
        <p:nvSpPr>
          <p:cNvPr id="258" name="Google Shape;258;p4"/>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fld id="{00000000-1234-1234-1234-123412341234}" type="slidenum">
              <a:rPr lang="en-US" sz="1200">
                <a:latin typeface="Quicksand"/>
                <a:ea typeface="Quicksand"/>
                <a:cs typeface="Quicksand"/>
                <a:sym typeface="Quicksand"/>
              </a:rPr>
              <a:t>4</a:t>
            </a:fld>
            <a:endParaRPr sz="1200">
              <a:latin typeface="Quicksand"/>
              <a:ea typeface="Quicksand"/>
              <a:cs typeface="Quicksand"/>
              <a:sym typeface="Quicksand"/>
            </a:endParaRPr>
          </a:p>
        </p:txBody>
      </p:sp>
      <p:cxnSp>
        <p:nvCxnSpPr>
          <p:cNvPr id="259" name="Google Shape;259;p4"/>
          <p:cNvCxnSpPr/>
          <p:nvPr/>
        </p:nvCxnSpPr>
        <p:spPr>
          <a:xfrm rot="10800000" flipH="1">
            <a:off x="357016" y="1059086"/>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260" name="Google Shape;260;p4"/>
          <p:cNvCxnSpPr/>
          <p:nvPr/>
        </p:nvCxnSpPr>
        <p:spPr>
          <a:xfrm rot="10800000" flipH="1">
            <a:off x="357016" y="519150"/>
            <a:ext cx="5942700" cy="6600"/>
          </a:xfrm>
          <a:prstGeom prst="straightConnector1">
            <a:avLst/>
          </a:prstGeom>
          <a:noFill/>
          <a:ln w="19050" cap="flat" cmpd="sng">
            <a:solidFill>
              <a:schemeClr val="lt1"/>
            </a:solidFill>
            <a:prstDash val="solid"/>
            <a:round/>
            <a:headEnd type="oval" w="med" len="med"/>
            <a:tailEnd type="oval" w="med" len="med"/>
          </a:ln>
        </p:spPr>
      </p:cxnSp>
      <p:sp>
        <p:nvSpPr>
          <p:cNvPr id="261" name="Google Shape;261;p4"/>
          <p:cNvSpPr/>
          <p:nvPr/>
        </p:nvSpPr>
        <p:spPr>
          <a:xfrm>
            <a:off x="270987" y="1320938"/>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Quicksand"/>
              <a:ea typeface="Quicksand"/>
              <a:cs typeface="Quicksand"/>
              <a:sym typeface="Quicksand"/>
            </a:endParaRPr>
          </a:p>
        </p:txBody>
      </p:sp>
      <p:sp>
        <p:nvSpPr>
          <p:cNvPr id="262" name="Google Shape;262;p4"/>
          <p:cNvSpPr/>
          <p:nvPr/>
        </p:nvSpPr>
        <p:spPr>
          <a:xfrm>
            <a:off x="4942444" y="652917"/>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Quicksand"/>
              <a:ea typeface="Quicksand"/>
              <a:cs typeface="Quicksand"/>
              <a:sym typeface="Quicksand"/>
            </a:endParaRPr>
          </a:p>
        </p:txBody>
      </p:sp>
      <p:pic>
        <p:nvPicPr>
          <p:cNvPr id="263" name="Google Shape;263;p4" descr="preencoded.png"/>
          <p:cNvPicPr preferRelativeResize="0"/>
          <p:nvPr/>
        </p:nvPicPr>
        <p:blipFill rotWithShape="1">
          <a:blip r:embed="rId3">
            <a:alphaModFix/>
          </a:blip>
          <a:srcRect/>
          <a:stretch/>
        </p:blipFill>
        <p:spPr>
          <a:xfrm>
            <a:off x="577554" y="1156949"/>
            <a:ext cx="282677" cy="282677"/>
          </a:xfrm>
          <a:prstGeom prst="rect">
            <a:avLst/>
          </a:prstGeom>
          <a:noFill/>
          <a:ln>
            <a:noFill/>
          </a:ln>
        </p:spPr>
      </p:pic>
      <p:sp>
        <p:nvSpPr>
          <p:cNvPr id="264" name="Google Shape;264;p4"/>
          <p:cNvSpPr/>
          <p:nvPr/>
        </p:nvSpPr>
        <p:spPr>
          <a:xfrm>
            <a:off x="945139" y="1182778"/>
            <a:ext cx="2537908" cy="252726"/>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000000"/>
              </a:buClr>
              <a:buSzPts val="1400"/>
              <a:buFont typeface="Arial"/>
              <a:buNone/>
            </a:pPr>
            <a:r>
              <a:rPr lang="en-US" sz="1400" b="0" i="0" u="none" strike="noStrike" cap="none">
                <a:solidFill>
                  <a:srgbClr val="15213F"/>
                </a:solidFill>
                <a:latin typeface="Quicksand"/>
                <a:ea typeface="Quicksand"/>
                <a:cs typeface="Quicksand"/>
                <a:sym typeface="Quicksand"/>
              </a:rPr>
              <a:t>Smart Robot Integration</a:t>
            </a:r>
            <a:endParaRPr sz="1400" b="0" i="0" u="none" strike="noStrike" cap="none">
              <a:solidFill>
                <a:srgbClr val="000000"/>
              </a:solidFill>
              <a:latin typeface="Quicksand"/>
              <a:ea typeface="Quicksand"/>
              <a:cs typeface="Quicksand"/>
              <a:sym typeface="Quicksand"/>
            </a:endParaRPr>
          </a:p>
        </p:txBody>
      </p:sp>
      <p:sp>
        <p:nvSpPr>
          <p:cNvPr id="265" name="Google Shape;265;p4"/>
          <p:cNvSpPr/>
          <p:nvPr/>
        </p:nvSpPr>
        <p:spPr>
          <a:xfrm>
            <a:off x="712536" y="1453214"/>
            <a:ext cx="4854652" cy="523337"/>
          </a:xfrm>
          <a:prstGeom prst="rect">
            <a:avLst/>
          </a:prstGeom>
          <a:noFill/>
          <a:ln>
            <a:noFill/>
          </a:ln>
        </p:spPr>
        <p:txBody>
          <a:bodyPr spcFirstLastPara="1" wrap="square" lIns="0" tIns="0" rIns="0" bIns="0" anchor="t" anchorCtr="0">
            <a:noAutofit/>
          </a:bodyPr>
          <a:lstStyle/>
          <a:p>
            <a:pPr marL="0" marR="0" lvl="0" indent="0" algn="l" rtl="0">
              <a:lnSpc>
                <a:spcPct val="168181"/>
              </a:lnSpc>
              <a:spcBef>
                <a:spcPts val="0"/>
              </a:spcBef>
              <a:spcAft>
                <a:spcPts val="0"/>
              </a:spcAft>
              <a:buClr>
                <a:srgbClr val="000000"/>
              </a:buClr>
              <a:buSzPts val="1100"/>
              <a:buFont typeface="Arial"/>
              <a:buNone/>
            </a:pPr>
            <a:r>
              <a:rPr lang="en-US" sz="1100" b="0" i="0" u="none" strike="noStrike" cap="none">
                <a:solidFill>
                  <a:srgbClr val="3A515C"/>
                </a:solidFill>
                <a:latin typeface="Quicksand"/>
                <a:ea typeface="Quicksand"/>
                <a:cs typeface="Quicksand"/>
                <a:sym typeface="Quicksand"/>
              </a:rPr>
              <a:t>Real-time CO₂, VOC, temperature, humidity and P.M sensors with ML-driven health index for automated HVAC/purification.</a:t>
            </a:r>
            <a:endParaRPr sz="1100" b="0" i="0" u="none" strike="noStrike" cap="none">
              <a:solidFill>
                <a:srgbClr val="3A515C"/>
              </a:solidFill>
              <a:latin typeface="Quicksand"/>
              <a:ea typeface="Quicksand"/>
              <a:cs typeface="Quicksand"/>
              <a:sym typeface="Quicksand"/>
            </a:endParaRPr>
          </a:p>
        </p:txBody>
      </p:sp>
      <p:pic>
        <p:nvPicPr>
          <p:cNvPr id="266" name="Google Shape;266;p4" descr="preencoded.png"/>
          <p:cNvPicPr preferRelativeResize="0"/>
          <p:nvPr/>
        </p:nvPicPr>
        <p:blipFill rotWithShape="1">
          <a:blip r:embed="rId4">
            <a:alphaModFix/>
          </a:blip>
          <a:srcRect/>
          <a:stretch/>
        </p:blipFill>
        <p:spPr>
          <a:xfrm>
            <a:off x="572983" y="2014563"/>
            <a:ext cx="255854" cy="291819"/>
          </a:xfrm>
          <a:prstGeom prst="rect">
            <a:avLst/>
          </a:prstGeom>
          <a:noFill/>
          <a:ln>
            <a:noFill/>
          </a:ln>
        </p:spPr>
      </p:pic>
      <p:sp>
        <p:nvSpPr>
          <p:cNvPr id="267" name="Google Shape;267;p4"/>
          <p:cNvSpPr/>
          <p:nvPr/>
        </p:nvSpPr>
        <p:spPr>
          <a:xfrm>
            <a:off x="945139" y="2038884"/>
            <a:ext cx="1842968" cy="230386"/>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000000"/>
              </a:buClr>
              <a:buSzPts val="1400"/>
              <a:buFont typeface="Arial"/>
              <a:buNone/>
            </a:pPr>
            <a:r>
              <a:rPr lang="en-US" sz="1400" b="0" i="0" u="none" strike="noStrike" cap="none">
                <a:solidFill>
                  <a:srgbClr val="15213F"/>
                </a:solidFill>
                <a:latin typeface="Quicksand"/>
                <a:ea typeface="Quicksand"/>
                <a:cs typeface="Quicksand"/>
                <a:sym typeface="Quicksand"/>
              </a:rPr>
              <a:t>Dynamic Control</a:t>
            </a:r>
            <a:endParaRPr sz="1400" b="0" i="0" u="none" strike="noStrike" cap="none">
              <a:solidFill>
                <a:srgbClr val="000000"/>
              </a:solidFill>
              <a:latin typeface="Quicksand"/>
              <a:ea typeface="Quicksand"/>
              <a:cs typeface="Quicksand"/>
              <a:sym typeface="Quicksand"/>
            </a:endParaRPr>
          </a:p>
        </p:txBody>
      </p:sp>
      <p:sp>
        <p:nvSpPr>
          <p:cNvPr id="268" name="Google Shape;268;p4"/>
          <p:cNvSpPr/>
          <p:nvPr/>
        </p:nvSpPr>
        <p:spPr>
          <a:xfrm>
            <a:off x="712536" y="2251064"/>
            <a:ext cx="5258773" cy="471488"/>
          </a:xfrm>
          <a:prstGeom prst="rect">
            <a:avLst/>
          </a:prstGeom>
          <a:noFill/>
          <a:ln>
            <a:noFill/>
          </a:ln>
        </p:spPr>
        <p:txBody>
          <a:bodyPr spcFirstLastPara="1" wrap="square" lIns="0" tIns="0" rIns="0" bIns="0" anchor="t" anchorCtr="0">
            <a:noAutofit/>
          </a:bodyPr>
          <a:lstStyle/>
          <a:p>
            <a:pPr marL="0" marR="0" lvl="0" indent="0" algn="l" rtl="0">
              <a:lnSpc>
                <a:spcPct val="168181"/>
              </a:lnSpc>
              <a:spcBef>
                <a:spcPts val="0"/>
              </a:spcBef>
              <a:spcAft>
                <a:spcPts val="0"/>
              </a:spcAft>
              <a:buClr>
                <a:srgbClr val="000000"/>
              </a:buClr>
              <a:buSzPts val="1100"/>
              <a:buFont typeface="Arial"/>
              <a:buNone/>
            </a:pPr>
            <a:r>
              <a:rPr lang="en-US" sz="1100" b="0" i="0" u="none" strike="noStrike" cap="none">
                <a:solidFill>
                  <a:srgbClr val="243B49"/>
                </a:solidFill>
                <a:latin typeface="Quicksand"/>
                <a:ea typeface="Quicksand"/>
                <a:cs typeface="Quicksand"/>
                <a:sym typeface="Quicksand"/>
              </a:rPr>
              <a:t>System detects specific causes (CO₂, VOC, etc.) and acts accordingly (ventilation, fan, purification) for optimal indoor air.</a:t>
            </a:r>
            <a:endParaRPr sz="1100" b="0" i="0" u="none" strike="noStrike" cap="none">
              <a:solidFill>
                <a:srgbClr val="243B49"/>
              </a:solidFill>
              <a:latin typeface="Quicksand"/>
              <a:ea typeface="Quicksand"/>
              <a:cs typeface="Quicksand"/>
              <a:sym typeface="Quicksand"/>
            </a:endParaRPr>
          </a:p>
        </p:txBody>
      </p:sp>
      <p:pic>
        <p:nvPicPr>
          <p:cNvPr id="269" name="Google Shape;269;p4" descr="preencoded.png"/>
          <p:cNvPicPr preferRelativeResize="0"/>
          <p:nvPr/>
        </p:nvPicPr>
        <p:blipFill rotWithShape="1">
          <a:blip r:embed="rId5">
            <a:alphaModFix/>
          </a:blip>
          <a:srcRect/>
          <a:stretch/>
        </p:blipFill>
        <p:spPr>
          <a:xfrm>
            <a:off x="510387" y="2892436"/>
            <a:ext cx="349403" cy="229920"/>
          </a:xfrm>
          <a:prstGeom prst="rect">
            <a:avLst/>
          </a:prstGeom>
          <a:noFill/>
          <a:ln>
            <a:noFill/>
          </a:ln>
        </p:spPr>
      </p:pic>
      <p:sp>
        <p:nvSpPr>
          <p:cNvPr id="270" name="Google Shape;270;p4"/>
          <p:cNvSpPr/>
          <p:nvPr/>
        </p:nvSpPr>
        <p:spPr>
          <a:xfrm>
            <a:off x="945139" y="2884305"/>
            <a:ext cx="1842968" cy="230386"/>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000000"/>
              </a:buClr>
              <a:buSzPts val="1400"/>
              <a:buFont typeface="Arial"/>
              <a:buNone/>
            </a:pPr>
            <a:r>
              <a:rPr lang="en-US" sz="1400" b="0" i="0" u="none" strike="noStrike" cap="none">
                <a:solidFill>
                  <a:srgbClr val="15213F"/>
                </a:solidFill>
                <a:latin typeface="Quicksand"/>
                <a:ea typeface="Quicksand"/>
                <a:cs typeface="Quicksand"/>
                <a:sym typeface="Quicksand"/>
              </a:rPr>
              <a:t>Mobile Monitoring</a:t>
            </a:r>
            <a:endParaRPr sz="1400" b="0" i="0" u="none" strike="noStrike" cap="none">
              <a:solidFill>
                <a:srgbClr val="000000"/>
              </a:solidFill>
              <a:latin typeface="Quicksand"/>
              <a:ea typeface="Quicksand"/>
              <a:cs typeface="Quicksand"/>
              <a:sym typeface="Quicksand"/>
            </a:endParaRPr>
          </a:p>
        </p:txBody>
      </p:sp>
      <p:sp>
        <p:nvSpPr>
          <p:cNvPr id="271" name="Google Shape;271;p4"/>
          <p:cNvSpPr/>
          <p:nvPr/>
        </p:nvSpPr>
        <p:spPr>
          <a:xfrm>
            <a:off x="757446" y="3145302"/>
            <a:ext cx="4996875" cy="471487"/>
          </a:xfrm>
          <a:prstGeom prst="rect">
            <a:avLst/>
          </a:prstGeom>
          <a:noFill/>
          <a:ln>
            <a:noFill/>
          </a:ln>
        </p:spPr>
        <p:txBody>
          <a:bodyPr spcFirstLastPara="1" wrap="square" lIns="0" tIns="0" rIns="0" bIns="0" anchor="t" anchorCtr="0">
            <a:noAutofit/>
          </a:bodyPr>
          <a:lstStyle/>
          <a:p>
            <a:pPr marL="0" marR="0" lvl="0" indent="0" algn="l" rtl="0">
              <a:lnSpc>
                <a:spcPct val="168181"/>
              </a:lnSpc>
              <a:spcBef>
                <a:spcPts val="0"/>
              </a:spcBef>
              <a:spcAft>
                <a:spcPts val="0"/>
              </a:spcAft>
              <a:buClr>
                <a:srgbClr val="000000"/>
              </a:buClr>
              <a:buSzPts val="1100"/>
              <a:buFont typeface="Arial"/>
              <a:buNone/>
            </a:pPr>
            <a:r>
              <a:rPr lang="en-US" sz="1100" b="0" i="0" u="none" strike="noStrike" cap="none">
                <a:solidFill>
                  <a:srgbClr val="243B49"/>
                </a:solidFill>
                <a:latin typeface="Quicksand"/>
                <a:ea typeface="Quicksand"/>
                <a:cs typeface="Quicksand"/>
                <a:sym typeface="Quicksand"/>
              </a:rPr>
              <a:t>Robot navigates to "problem spots," offering more comprehensive</a:t>
            </a:r>
            <a:endParaRPr sz="1400" b="0" i="0" u="none" strike="noStrike" cap="none">
              <a:solidFill>
                <a:srgbClr val="000000"/>
              </a:solidFill>
              <a:latin typeface="Arial"/>
              <a:ea typeface="Arial"/>
              <a:cs typeface="Arial"/>
              <a:sym typeface="Arial"/>
            </a:endParaRPr>
          </a:p>
          <a:p>
            <a:pPr marL="0" marR="0" lvl="0" indent="0" algn="l" rtl="0">
              <a:lnSpc>
                <a:spcPct val="168181"/>
              </a:lnSpc>
              <a:spcBef>
                <a:spcPts val="0"/>
              </a:spcBef>
              <a:spcAft>
                <a:spcPts val="0"/>
              </a:spcAft>
              <a:buClr>
                <a:srgbClr val="000000"/>
              </a:buClr>
              <a:buSzPts val="1100"/>
              <a:buFont typeface="Arial"/>
              <a:buNone/>
            </a:pPr>
            <a:r>
              <a:rPr lang="en-US" sz="1100" b="0" i="0" u="none" strike="noStrike" cap="none">
                <a:solidFill>
                  <a:srgbClr val="243B49"/>
                </a:solidFill>
                <a:latin typeface="Quicksand"/>
                <a:ea typeface="Quicksand"/>
                <a:cs typeface="Quicksand"/>
                <a:sym typeface="Quicksand"/>
              </a:rPr>
              <a:t>coverage than fixed sensors.</a:t>
            </a:r>
            <a:endParaRPr sz="1100" b="0" i="0" u="none" strike="noStrike" cap="none">
              <a:solidFill>
                <a:srgbClr val="243B49"/>
              </a:solidFill>
              <a:latin typeface="Quicksand"/>
              <a:ea typeface="Quicksand"/>
              <a:cs typeface="Quicksand"/>
              <a:sym typeface="Quicksand"/>
            </a:endParaRPr>
          </a:p>
        </p:txBody>
      </p:sp>
      <p:pic>
        <p:nvPicPr>
          <p:cNvPr id="272" name="Google Shape;272;p4" descr="preencoded.png"/>
          <p:cNvPicPr preferRelativeResize="0"/>
          <p:nvPr/>
        </p:nvPicPr>
        <p:blipFill rotWithShape="1">
          <a:blip r:embed="rId6">
            <a:alphaModFix/>
          </a:blip>
          <a:srcRect/>
          <a:stretch/>
        </p:blipFill>
        <p:spPr>
          <a:xfrm>
            <a:off x="572983" y="3707445"/>
            <a:ext cx="279106" cy="279106"/>
          </a:xfrm>
          <a:prstGeom prst="rect">
            <a:avLst/>
          </a:prstGeom>
          <a:noFill/>
          <a:ln>
            <a:noFill/>
          </a:ln>
        </p:spPr>
      </p:pic>
      <p:sp>
        <p:nvSpPr>
          <p:cNvPr id="273" name="Google Shape;273;p4"/>
          <p:cNvSpPr/>
          <p:nvPr/>
        </p:nvSpPr>
        <p:spPr>
          <a:xfrm>
            <a:off x="945139" y="3745719"/>
            <a:ext cx="2028628" cy="250051"/>
          </a:xfrm>
          <a:prstGeom prst="rect">
            <a:avLst/>
          </a:prstGeom>
          <a:noFill/>
          <a:ln>
            <a:noFill/>
          </a:ln>
        </p:spPr>
        <p:txBody>
          <a:bodyPr spcFirstLastPara="1" wrap="square" lIns="0" tIns="0" rIns="0" bIns="0" anchor="t" anchorCtr="0">
            <a:noAutofit/>
          </a:bodyPr>
          <a:lstStyle/>
          <a:p>
            <a:pPr marL="0" marR="0" lvl="0" indent="0" algn="l" rtl="0">
              <a:lnSpc>
                <a:spcPct val="128571"/>
              </a:lnSpc>
              <a:spcBef>
                <a:spcPts val="0"/>
              </a:spcBef>
              <a:spcAft>
                <a:spcPts val="0"/>
              </a:spcAft>
              <a:buClr>
                <a:srgbClr val="000000"/>
              </a:buClr>
              <a:buSzPts val="1400"/>
              <a:buFont typeface="Arial"/>
              <a:buNone/>
            </a:pPr>
            <a:r>
              <a:rPr lang="en-US" sz="1400" b="0" i="0" u="none" strike="noStrike" cap="none">
                <a:solidFill>
                  <a:srgbClr val="15213F"/>
                </a:solidFill>
                <a:latin typeface="Quicksand"/>
                <a:ea typeface="Quicksand"/>
                <a:cs typeface="Quicksand"/>
                <a:sym typeface="Quicksand"/>
              </a:rPr>
              <a:t>Modular Add-ons</a:t>
            </a:r>
            <a:endParaRPr sz="1400" b="0" i="0" u="none" strike="noStrike" cap="none">
              <a:solidFill>
                <a:srgbClr val="000000"/>
              </a:solidFill>
              <a:latin typeface="Quicksand"/>
              <a:ea typeface="Quicksand"/>
              <a:cs typeface="Quicksand"/>
              <a:sym typeface="Quicksand"/>
            </a:endParaRPr>
          </a:p>
        </p:txBody>
      </p:sp>
      <p:sp>
        <p:nvSpPr>
          <p:cNvPr id="274" name="Google Shape;274;p4"/>
          <p:cNvSpPr/>
          <p:nvPr/>
        </p:nvSpPr>
        <p:spPr>
          <a:xfrm>
            <a:off x="757446" y="4040797"/>
            <a:ext cx="5255664" cy="471487"/>
          </a:xfrm>
          <a:prstGeom prst="rect">
            <a:avLst/>
          </a:prstGeom>
          <a:noFill/>
          <a:ln>
            <a:noFill/>
          </a:ln>
        </p:spPr>
        <p:txBody>
          <a:bodyPr spcFirstLastPara="1" wrap="square" lIns="0" tIns="0" rIns="0" bIns="0" anchor="t" anchorCtr="0">
            <a:noAutofit/>
          </a:bodyPr>
          <a:lstStyle/>
          <a:p>
            <a:pPr marL="0" marR="0" lvl="0" indent="0" algn="l" rtl="0">
              <a:lnSpc>
                <a:spcPct val="168181"/>
              </a:lnSpc>
              <a:spcBef>
                <a:spcPts val="0"/>
              </a:spcBef>
              <a:spcAft>
                <a:spcPts val="0"/>
              </a:spcAft>
              <a:buClr>
                <a:srgbClr val="000000"/>
              </a:buClr>
              <a:buSzPts val="1100"/>
              <a:buFont typeface="Arial"/>
              <a:buNone/>
            </a:pPr>
            <a:r>
              <a:rPr lang="en-US" sz="1100" b="0" i="0" u="none" strike="noStrike" cap="none">
                <a:solidFill>
                  <a:srgbClr val="243B49"/>
                </a:solidFill>
                <a:latin typeface="Quicksand"/>
                <a:ea typeface="Quicksand"/>
                <a:cs typeface="Quicksand"/>
                <a:sym typeface="Quicksand"/>
              </a:rPr>
              <a:t>Easy upgrades with new sensors (pressure, light) </a:t>
            </a:r>
            <a:endParaRPr sz="1400" b="0" i="0" u="none" strike="noStrike" cap="none">
              <a:solidFill>
                <a:srgbClr val="000000"/>
              </a:solidFill>
              <a:latin typeface="Arial"/>
              <a:ea typeface="Arial"/>
              <a:cs typeface="Arial"/>
              <a:sym typeface="Arial"/>
            </a:endParaRPr>
          </a:p>
          <a:p>
            <a:pPr marL="0" marR="0" lvl="0" indent="0" algn="l" rtl="0">
              <a:lnSpc>
                <a:spcPct val="168181"/>
              </a:lnSpc>
              <a:spcBef>
                <a:spcPts val="0"/>
              </a:spcBef>
              <a:spcAft>
                <a:spcPts val="0"/>
              </a:spcAft>
              <a:buClr>
                <a:srgbClr val="000000"/>
              </a:buClr>
              <a:buSzPts val="1100"/>
              <a:buFont typeface="Arial"/>
              <a:buNone/>
            </a:pPr>
            <a:r>
              <a:rPr lang="en-US" sz="1100" b="0" i="0" u="none" strike="noStrike" cap="none">
                <a:solidFill>
                  <a:srgbClr val="243B49"/>
                </a:solidFill>
                <a:latin typeface="Quicksand"/>
                <a:ea typeface="Quicksand"/>
                <a:cs typeface="Quicksand"/>
                <a:sym typeface="Quicksand"/>
              </a:rPr>
              <a:t>or advanced ML models.</a:t>
            </a:r>
            <a:endParaRPr sz="1100" b="0" i="0" u="none" strike="noStrike" cap="none">
              <a:solidFill>
                <a:srgbClr val="243B49"/>
              </a:solidFill>
              <a:latin typeface="Quicksand"/>
              <a:ea typeface="Quicksand"/>
              <a:cs typeface="Quicksand"/>
              <a:sym typeface="Quicksand"/>
            </a:endParaRPr>
          </a:p>
        </p:txBody>
      </p:sp>
      <p:pic>
        <p:nvPicPr>
          <p:cNvPr id="275" name="Google Shape;275;p4" descr="A white machine with a camera and a microphone&#10;&#10;AI-generated content may be incorrect."/>
          <p:cNvPicPr preferRelativeResize="0"/>
          <p:nvPr/>
        </p:nvPicPr>
        <p:blipFill rotWithShape="1">
          <a:blip r:embed="rId7">
            <a:alphaModFix/>
          </a:blip>
          <a:srcRect t="9369" b="34038"/>
          <a:stretch/>
        </p:blipFill>
        <p:spPr>
          <a:xfrm>
            <a:off x="6064359" y="1298421"/>
            <a:ext cx="2553033" cy="309469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
          <p:cNvSpPr txBox="1">
            <a:spLocks noGrp="1"/>
          </p:cNvSpPr>
          <p:nvPr>
            <p:ph type="title"/>
          </p:nvPr>
        </p:nvSpPr>
        <p:spPr>
          <a:xfrm>
            <a:off x="581453" y="258124"/>
            <a:ext cx="3872783" cy="53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Project Objectives</a:t>
            </a:r>
            <a:endParaRPr/>
          </a:p>
        </p:txBody>
      </p:sp>
      <p:sp>
        <p:nvSpPr>
          <p:cNvPr id="281" name="Google Shape;281;p5"/>
          <p:cNvSpPr txBox="1">
            <a:spLocks noGrp="1"/>
          </p:cNvSpPr>
          <p:nvPr>
            <p:ph type="subTitle" idx="1"/>
          </p:nvPr>
        </p:nvSpPr>
        <p:spPr>
          <a:xfrm>
            <a:off x="581453" y="1281544"/>
            <a:ext cx="6525930" cy="468258"/>
          </a:xfrm>
          <a:prstGeom prst="rect">
            <a:avLst/>
          </a:prstGeom>
          <a:noFill/>
          <a:ln>
            <a:noFill/>
          </a:ln>
        </p:spPr>
        <p:txBody>
          <a:bodyPr spcFirstLastPara="1" wrap="square" lIns="91425" tIns="91425" rIns="91425" bIns="91425" anchor="ctr" anchorCtr="0">
            <a:noAutofit/>
          </a:bodyPr>
          <a:lstStyle/>
          <a:p>
            <a:pPr marL="0" lvl="0" indent="0" algn="l" rtl="0">
              <a:lnSpc>
                <a:spcPct val="216666"/>
              </a:lnSpc>
              <a:spcBef>
                <a:spcPts val="0"/>
              </a:spcBef>
              <a:spcAft>
                <a:spcPts val="0"/>
              </a:spcAft>
              <a:buSzPts val="1400"/>
              <a:buNone/>
            </a:pPr>
            <a:r>
              <a:rPr lang="en-US" sz="1200">
                <a:solidFill>
                  <a:srgbClr val="444447"/>
                </a:solidFill>
                <a:latin typeface="Roboto"/>
                <a:ea typeface="Roboto"/>
                <a:cs typeface="Roboto"/>
                <a:sym typeface="Roboto"/>
              </a:rPr>
              <a:t>Integrate sensors (CO₂, VOC, Temp, Humidity, P.M) for accurate indoor air quality data.</a:t>
            </a:r>
            <a:endParaRPr sz="1200">
              <a:solidFill>
                <a:srgbClr val="444447"/>
              </a:solidFill>
            </a:endParaRPr>
          </a:p>
        </p:txBody>
      </p:sp>
      <p:sp>
        <p:nvSpPr>
          <p:cNvPr id="282" name="Google Shape;282;p5"/>
          <p:cNvSpPr txBox="1">
            <a:spLocks noGrp="1"/>
          </p:cNvSpPr>
          <p:nvPr>
            <p:ph type="subTitle" idx="2"/>
          </p:nvPr>
        </p:nvSpPr>
        <p:spPr>
          <a:xfrm>
            <a:off x="571517" y="2199553"/>
            <a:ext cx="5937111" cy="627854"/>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SzPts val="1400"/>
              <a:buNone/>
            </a:pPr>
            <a:r>
              <a:rPr lang="en-US" sz="1200">
                <a:solidFill>
                  <a:srgbClr val="3E3E3E"/>
                </a:solidFill>
                <a:latin typeface="Roboto"/>
                <a:ea typeface="Roboto"/>
                <a:cs typeface="Roboto"/>
                <a:sym typeface="Roboto"/>
              </a:rPr>
              <a:t>Create a health index and enable automated control of HVAC/ventilation/purification systems.</a:t>
            </a:r>
            <a:endParaRPr sz="1200">
              <a:solidFill>
                <a:srgbClr val="3E3E3E"/>
              </a:solidFill>
            </a:endParaRPr>
          </a:p>
        </p:txBody>
      </p:sp>
      <p:sp>
        <p:nvSpPr>
          <p:cNvPr id="283" name="Google Shape;283;p5"/>
          <p:cNvSpPr txBox="1">
            <a:spLocks noGrp="1"/>
          </p:cNvSpPr>
          <p:nvPr>
            <p:ph type="subTitle" idx="3"/>
          </p:nvPr>
        </p:nvSpPr>
        <p:spPr>
          <a:xfrm>
            <a:off x="602236" y="3308621"/>
            <a:ext cx="5798538" cy="544645"/>
          </a:xfrm>
          <a:prstGeom prst="rect">
            <a:avLst/>
          </a:prstGeom>
          <a:noFill/>
          <a:ln>
            <a:noFill/>
          </a:ln>
        </p:spPr>
        <p:txBody>
          <a:bodyPr spcFirstLastPara="1" wrap="square" lIns="91425" tIns="91425" rIns="91425" bIns="91425" anchor="ctr" anchorCtr="0">
            <a:noAutofit/>
          </a:bodyPr>
          <a:lstStyle/>
          <a:p>
            <a:pPr marL="0" lvl="0" indent="0" algn="l" rtl="0">
              <a:lnSpc>
                <a:spcPct val="216666"/>
              </a:lnSpc>
              <a:spcBef>
                <a:spcPts val="0"/>
              </a:spcBef>
              <a:spcAft>
                <a:spcPts val="0"/>
              </a:spcAft>
              <a:buSzPts val="1400"/>
              <a:buNone/>
            </a:pPr>
            <a:r>
              <a:rPr lang="en-US" sz="1200">
                <a:solidFill>
                  <a:srgbClr val="3E3E3E"/>
                </a:solidFill>
                <a:latin typeface="Roboto"/>
                <a:ea typeface="Roboto"/>
                <a:cs typeface="Roboto"/>
                <a:sym typeface="Roboto"/>
              </a:rPr>
              <a:t>Allow the robot to autonomously navigate and collect data from various locations.</a:t>
            </a:r>
            <a:endParaRPr sz="1200">
              <a:solidFill>
                <a:srgbClr val="3E3E3E"/>
              </a:solidFill>
            </a:endParaRPr>
          </a:p>
        </p:txBody>
      </p:sp>
      <p:sp>
        <p:nvSpPr>
          <p:cNvPr id="284" name="Google Shape;284;p5"/>
          <p:cNvSpPr txBox="1">
            <a:spLocks noGrp="1"/>
          </p:cNvSpPr>
          <p:nvPr>
            <p:ph type="subTitle" idx="4"/>
          </p:nvPr>
        </p:nvSpPr>
        <p:spPr>
          <a:xfrm>
            <a:off x="581454" y="946417"/>
            <a:ext cx="4264896" cy="362837"/>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2400"/>
              <a:buNone/>
            </a:pPr>
            <a:r>
              <a:rPr lang="en-US" sz="1800"/>
              <a:t>Develop a Smart Robot Prototype</a:t>
            </a:r>
            <a:endParaRPr/>
          </a:p>
        </p:txBody>
      </p:sp>
      <p:sp>
        <p:nvSpPr>
          <p:cNvPr id="285" name="Google Shape;285;p5"/>
          <p:cNvSpPr txBox="1">
            <a:spLocks noGrp="1"/>
          </p:cNvSpPr>
          <p:nvPr>
            <p:ph type="subTitle" idx="5"/>
          </p:nvPr>
        </p:nvSpPr>
        <p:spPr>
          <a:xfrm>
            <a:off x="581453" y="1763900"/>
            <a:ext cx="4264897" cy="393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41666"/>
              </a:lnSpc>
              <a:spcBef>
                <a:spcPts val="0"/>
              </a:spcBef>
              <a:spcAft>
                <a:spcPts val="0"/>
              </a:spcAft>
              <a:buSzPts val="2400"/>
              <a:buNone/>
            </a:pPr>
            <a:r>
              <a:rPr lang="en-US" sz="1800">
                <a:solidFill>
                  <a:schemeClr val="dk2"/>
                </a:solidFill>
                <a:latin typeface="Quicksand"/>
                <a:ea typeface="Quicksand"/>
                <a:cs typeface="Quicksand"/>
                <a:sym typeface="Quicksand"/>
              </a:rPr>
              <a:t>Implement Machine Learning Models</a:t>
            </a:r>
            <a:endParaRPr sz="1800">
              <a:solidFill>
                <a:schemeClr val="dk2"/>
              </a:solidFill>
              <a:latin typeface="Quicksand"/>
              <a:ea typeface="Quicksand"/>
              <a:cs typeface="Quicksand"/>
              <a:sym typeface="Quicksand"/>
            </a:endParaRPr>
          </a:p>
        </p:txBody>
      </p:sp>
      <p:sp>
        <p:nvSpPr>
          <p:cNvPr id="286" name="Google Shape;286;p5"/>
          <p:cNvSpPr txBox="1">
            <a:spLocks noGrp="1"/>
          </p:cNvSpPr>
          <p:nvPr>
            <p:ph type="subTitle" idx="6"/>
          </p:nvPr>
        </p:nvSpPr>
        <p:spPr>
          <a:xfrm>
            <a:off x="602236" y="2890347"/>
            <a:ext cx="4244114" cy="393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41666"/>
              </a:lnSpc>
              <a:spcBef>
                <a:spcPts val="0"/>
              </a:spcBef>
              <a:spcAft>
                <a:spcPts val="0"/>
              </a:spcAft>
              <a:buSzPts val="2400"/>
              <a:buNone/>
            </a:pPr>
            <a:r>
              <a:rPr lang="en-US" sz="1800">
                <a:solidFill>
                  <a:schemeClr val="dk2"/>
                </a:solidFill>
                <a:latin typeface="Quicksand"/>
                <a:ea typeface="Quicksand"/>
                <a:cs typeface="Quicksand"/>
                <a:sym typeface="Quicksand"/>
              </a:rPr>
              <a:t>Ensure Mobile Monitoring Capability</a:t>
            </a:r>
            <a:endParaRPr sz="1800">
              <a:solidFill>
                <a:schemeClr val="dk2"/>
              </a:solidFill>
              <a:latin typeface="Quicksand"/>
              <a:ea typeface="Quicksand"/>
              <a:cs typeface="Quicksand"/>
              <a:sym typeface="Quicksand"/>
            </a:endParaRPr>
          </a:p>
        </p:txBody>
      </p:sp>
      <p:sp>
        <p:nvSpPr>
          <p:cNvPr id="287" name="Google Shape;287;p5"/>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5</a:t>
            </a:fld>
            <a:endParaRPr/>
          </a:p>
        </p:txBody>
      </p:sp>
      <p:sp>
        <p:nvSpPr>
          <p:cNvPr id="288" name="Google Shape;288;p5"/>
          <p:cNvSpPr txBox="1"/>
          <p:nvPr/>
        </p:nvSpPr>
        <p:spPr>
          <a:xfrm>
            <a:off x="602236" y="4241975"/>
            <a:ext cx="6622909" cy="468258"/>
          </a:xfrm>
          <a:prstGeom prst="rect">
            <a:avLst/>
          </a:prstGeom>
          <a:noFill/>
          <a:ln>
            <a:noFill/>
          </a:ln>
        </p:spPr>
        <p:txBody>
          <a:bodyPr spcFirstLastPara="1" wrap="square" lIns="91425" tIns="91425" rIns="91425" bIns="91425" anchor="ctr" anchorCtr="0">
            <a:noAutofit/>
          </a:bodyPr>
          <a:lstStyle/>
          <a:p>
            <a:pPr marL="0" marR="0" lvl="0" indent="0" algn="l" rtl="0">
              <a:lnSpc>
                <a:spcPct val="216666"/>
              </a:lnSpc>
              <a:spcBef>
                <a:spcPts val="0"/>
              </a:spcBef>
              <a:spcAft>
                <a:spcPts val="0"/>
              </a:spcAft>
              <a:buClr>
                <a:schemeClr val="dk1"/>
              </a:buClr>
              <a:buSzPts val="1400"/>
              <a:buFont typeface="Mulish"/>
              <a:buNone/>
            </a:pPr>
            <a:r>
              <a:rPr lang="en-US" sz="1200" b="0" i="0" u="none" strike="noStrike" cap="none">
                <a:solidFill>
                  <a:srgbClr val="3E3E3E"/>
                </a:solidFill>
                <a:latin typeface="Roboto"/>
                <a:ea typeface="Roboto"/>
                <a:cs typeface="Roboto"/>
                <a:sym typeface="Roboto"/>
              </a:rPr>
              <a:t>Enable easy integration of new sensors and advanced ML algorithms for future enhancements.</a:t>
            </a:r>
            <a:endParaRPr sz="1200" b="0" i="0" u="none" strike="noStrike" cap="none">
              <a:solidFill>
                <a:srgbClr val="3E3E3E"/>
              </a:solidFill>
              <a:latin typeface="Mulish"/>
              <a:ea typeface="Mulish"/>
              <a:cs typeface="Mulish"/>
              <a:sym typeface="Mulish"/>
            </a:endParaRPr>
          </a:p>
        </p:txBody>
      </p:sp>
      <p:sp>
        <p:nvSpPr>
          <p:cNvPr id="289" name="Google Shape;289;p5"/>
          <p:cNvSpPr txBox="1"/>
          <p:nvPr/>
        </p:nvSpPr>
        <p:spPr>
          <a:xfrm>
            <a:off x="581453" y="3895319"/>
            <a:ext cx="4264897" cy="41055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41666"/>
              </a:lnSpc>
              <a:spcBef>
                <a:spcPts val="0"/>
              </a:spcBef>
              <a:spcAft>
                <a:spcPts val="0"/>
              </a:spcAft>
              <a:buClr>
                <a:schemeClr val="dk1"/>
              </a:buClr>
              <a:buSzPts val="2400"/>
              <a:buFont typeface="Bebas Neue"/>
              <a:buNone/>
            </a:pPr>
            <a:r>
              <a:rPr lang="en-US" sz="1800" b="1" i="0" u="none" strike="noStrike" cap="none">
                <a:solidFill>
                  <a:schemeClr val="dk2"/>
                </a:solidFill>
                <a:latin typeface="Quicksand"/>
                <a:ea typeface="Quicksand"/>
                <a:cs typeface="Quicksand"/>
                <a:sym typeface="Quicksand"/>
              </a:rPr>
              <a:t>Design for Modularity &amp; Scalability</a:t>
            </a:r>
            <a:endParaRPr sz="1800" b="1" i="0" u="none" strike="noStrike" cap="none">
              <a:solidFill>
                <a:schemeClr val="dk2"/>
              </a:solidFill>
              <a:latin typeface="Quicksand"/>
              <a:ea typeface="Quicksand"/>
              <a:cs typeface="Quicksand"/>
              <a:sym typeface="Quicksand"/>
            </a:endParaRPr>
          </a:p>
        </p:txBody>
      </p:sp>
      <p:pic>
        <p:nvPicPr>
          <p:cNvPr id="290" name="Google Shape;290;p5"/>
          <p:cNvPicPr preferRelativeResize="0"/>
          <p:nvPr/>
        </p:nvPicPr>
        <p:blipFill rotWithShape="1">
          <a:blip r:embed="rId3">
            <a:alphaModFix/>
          </a:blip>
          <a:srcRect/>
          <a:stretch/>
        </p:blipFill>
        <p:spPr>
          <a:xfrm>
            <a:off x="6645353" y="849597"/>
            <a:ext cx="2192670" cy="3050497"/>
          </a:xfrm>
          <a:prstGeom prst="roundRect">
            <a:avLst>
              <a:gd name="adj" fmla="val 16667"/>
            </a:avLst>
          </a:prstGeom>
          <a:noFill/>
          <a:ln w="9525" cap="flat" cmpd="sng">
            <a:solidFill>
              <a:schemeClr val="dk1"/>
            </a:solidFill>
            <a:prstDash val="solid"/>
            <a:round/>
            <a:headEnd type="none" w="sm" len="sm"/>
            <a:tailEnd type="none" w="sm" len="sm"/>
          </a:ln>
          <a:effectLst>
            <a:outerShdw blurRad="76200" dist="38100" dir="7800000" algn="tl" rotWithShape="0">
              <a:srgbClr val="000000">
                <a:alpha val="40000"/>
              </a:srgbClr>
            </a:outerShdw>
          </a:effectLst>
        </p:spPr>
      </p:pic>
      <p:cxnSp>
        <p:nvCxnSpPr>
          <p:cNvPr id="291" name="Google Shape;291;p5"/>
          <p:cNvCxnSpPr/>
          <p:nvPr/>
        </p:nvCxnSpPr>
        <p:spPr>
          <a:xfrm>
            <a:off x="6576990" y="1721830"/>
            <a:ext cx="0" cy="1365317"/>
          </a:xfrm>
          <a:prstGeom prst="straightConnector1">
            <a:avLst/>
          </a:prstGeom>
          <a:noFill/>
          <a:ln w="19050" cap="flat" cmpd="sng">
            <a:solidFill>
              <a:schemeClr val="lt1"/>
            </a:solidFill>
            <a:prstDash val="solid"/>
            <a:round/>
            <a:headEnd type="oval" w="med" len="med"/>
            <a:tailEnd type="oval" w="med" len="med"/>
          </a:ln>
        </p:spPr>
      </p:cxnSp>
      <p:cxnSp>
        <p:nvCxnSpPr>
          <p:cNvPr id="292" name="Google Shape;292;p5"/>
          <p:cNvCxnSpPr/>
          <p:nvPr/>
        </p:nvCxnSpPr>
        <p:spPr>
          <a:xfrm rot="10800000">
            <a:off x="7001452" y="788524"/>
            <a:ext cx="1491384" cy="0"/>
          </a:xfrm>
          <a:prstGeom prst="straightConnector1">
            <a:avLst/>
          </a:prstGeom>
          <a:noFill/>
          <a:ln w="19050" cap="flat" cmpd="sng">
            <a:solidFill>
              <a:schemeClr val="lt1"/>
            </a:solidFill>
            <a:prstDash val="solid"/>
            <a:round/>
            <a:headEnd type="oval" w="med" len="med"/>
            <a:tailEnd type="oval" w="med" len="med"/>
          </a:ln>
        </p:spPr>
      </p:cxnSp>
      <p:cxnSp>
        <p:nvCxnSpPr>
          <p:cNvPr id="293" name="Google Shape;293;p5"/>
          <p:cNvCxnSpPr/>
          <p:nvPr/>
        </p:nvCxnSpPr>
        <p:spPr>
          <a:xfrm rot="10800000">
            <a:off x="6995996" y="3947360"/>
            <a:ext cx="1491384" cy="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6"/>
          <p:cNvSpPr txBox="1">
            <a:spLocks noGrp="1"/>
          </p:cNvSpPr>
          <p:nvPr>
            <p:ph type="title"/>
          </p:nvPr>
        </p:nvSpPr>
        <p:spPr>
          <a:xfrm>
            <a:off x="969900" y="546864"/>
            <a:ext cx="7204200" cy="531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3000"/>
              <a:buNone/>
            </a:pPr>
            <a:r>
              <a:rPr lang="en-US">
                <a:latin typeface="Quicksand"/>
                <a:ea typeface="Quicksand"/>
                <a:cs typeface="Quicksand"/>
                <a:sym typeface="Quicksand"/>
              </a:rPr>
              <a:t>Existing Systems &amp; Gaps</a:t>
            </a:r>
            <a:endParaRPr>
              <a:latin typeface="Quicksand"/>
              <a:ea typeface="Quicksand"/>
              <a:cs typeface="Quicksand"/>
              <a:sym typeface="Quicksand"/>
            </a:endParaRPr>
          </a:p>
        </p:txBody>
      </p:sp>
      <p:sp>
        <p:nvSpPr>
          <p:cNvPr id="299" name="Google Shape;299;p6"/>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US">
                <a:latin typeface="Quicksand"/>
                <a:ea typeface="Quicksand"/>
                <a:cs typeface="Quicksand"/>
                <a:sym typeface="Quicksand"/>
              </a:rPr>
              <a:t>6</a:t>
            </a:fld>
            <a:endParaRPr>
              <a:latin typeface="Quicksand"/>
              <a:ea typeface="Quicksand"/>
              <a:cs typeface="Quicksand"/>
              <a:sym typeface="Quicksand"/>
            </a:endParaRPr>
          </a:p>
        </p:txBody>
      </p:sp>
      <p:cxnSp>
        <p:nvCxnSpPr>
          <p:cNvPr id="300" name="Google Shape;300;p6"/>
          <p:cNvCxnSpPr/>
          <p:nvPr/>
        </p:nvCxnSpPr>
        <p:spPr>
          <a:xfrm rot="10800000" flipH="1">
            <a:off x="2553150" y="1082414"/>
            <a:ext cx="4037700" cy="6600"/>
          </a:xfrm>
          <a:prstGeom prst="straightConnector1">
            <a:avLst/>
          </a:prstGeom>
          <a:noFill/>
          <a:ln w="19050" cap="flat" cmpd="sng">
            <a:solidFill>
              <a:schemeClr val="lt1"/>
            </a:solidFill>
            <a:prstDash val="solid"/>
            <a:round/>
            <a:headEnd type="oval" w="med" len="med"/>
            <a:tailEnd type="oval" w="med" len="med"/>
          </a:ln>
        </p:spPr>
      </p:cxnSp>
      <p:cxnSp>
        <p:nvCxnSpPr>
          <p:cNvPr id="301" name="Google Shape;301;p6"/>
          <p:cNvCxnSpPr/>
          <p:nvPr/>
        </p:nvCxnSpPr>
        <p:spPr>
          <a:xfrm rot="10800000" flipH="1">
            <a:off x="2553150" y="484289"/>
            <a:ext cx="4037700" cy="6600"/>
          </a:xfrm>
          <a:prstGeom prst="straightConnector1">
            <a:avLst/>
          </a:prstGeom>
          <a:noFill/>
          <a:ln w="19050" cap="flat" cmpd="sng">
            <a:solidFill>
              <a:schemeClr val="lt1"/>
            </a:solidFill>
            <a:prstDash val="solid"/>
            <a:round/>
            <a:headEnd type="oval" w="med" len="med"/>
            <a:tailEnd type="oval" w="med" len="med"/>
          </a:ln>
        </p:spPr>
      </p:cxnSp>
      <p:sp>
        <p:nvSpPr>
          <p:cNvPr id="302" name="Google Shape;302;p6"/>
          <p:cNvSpPr/>
          <p:nvPr/>
        </p:nvSpPr>
        <p:spPr>
          <a:xfrm>
            <a:off x="1480770" y="1348535"/>
            <a:ext cx="2655797" cy="369268"/>
          </a:xfrm>
          <a:prstGeom prst="rect">
            <a:avLst/>
          </a:prstGeom>
          <a:noFill/>
          <a:ln>
            <a:noFill/>
          </a:ln>
        </p:spPr>
        <p:txBody>
          <a:bodyPr spcFirstLastPara="1" wrap="square" lIns="0" tIns="0" rIns="0" bIns="0" anchor="t" anchorCtr="0">
            <a:noAutofit/>
          </a:bodyPr>
          <a:lstStyle/>
          <a:p>
            <a:pPr marL="0" marR="0" lvl="0" indent="0" algn="l" rtl="0">
              <a:lnSpc>
                <a:spcPct val="171875"/>
              </a:lnSpc>
              <a:spcBef>
                <a:spcPts val="0"/>
              </a:spcBef>
              <a:spcAft>
                <a:spcPts val="0"/>
              </a:spcAft>
              <a:buClr>
                <a:srgbClr val="1B587D"/>
              </a:buClr>
              <a:buSzPts val="1600"/>
              <a:buFont typeface="Arial"/>
              <a:buNone/>
            </a:pPr>
            <a:r>
              <a:rPr lang="en-US" sz="1600" b="0" i="0" u="none" strike="noStrike" cap="none">
                <a:solidFill>
                  <a:srgbClr val="1B587D"/>
                </a:solidFill>
                <a:latin typeface="Quicksand"/>
                <a:ea typeface="Quicksand"/>
                <a:cs typeface="Quicksand"/>
                <a:sym typeface="Quicksand"/>
              </a:rPr>
              <a:t>Fixed Sensors</a:t>
            </a:r>
            <a:endParaRPr sz="1600" b="0" i="0" u="none" strike="noStrike" cap="none">
              <a:solidFill>
                <a:srgbClr val="1B587D"/>
              </a:solidFill>
              <a:latin typeface="Quicksand"/>
              <a:ea typeface="Quicksand"/>
              <a:cs typeface="Quicksand"/>
              <a:sym typeface="Quicksand"/>
            </a:endParaRPr>
          </a:p>
        </p:txBody>
      </p:sp>
      <p:sp>
        <p:nvSpPr>
          <p:cNvPr id="303" name="Google Shape;303;p6"/>
          <p:cNvSpPr/>
          <p:nvPr/>
        </p:nvSpPr>
        <p:spPr>
          <a:xfrm>
            <a:off x="1176665" y="1833075"/>
            <a:ext cx="3120985" cy="829489"/>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15213F"/>
              </a:buClr>
              <a:buSzPts val="1200"/>
              <a:buFont typeface="Arial"/>
              <a:buNone/>
            </a:pPr>
            <a:r>
              <a:rPr lang="en-US" sz="1200" b="0" i="0" u="none" strike="noStrike" cap="none">
                <a:solidFill>
                  <a:srgbClr val="15213F"/>
                </a:solidFill>
                <a:latin typeface="Roboto"/>
                <a:ea typeface="Roboto"/>
                <a:cs typeface="Roboto"/>
                <a:sym typeface="Roboto"/>
              </a:rPr>
              <a:t>Limited coverage, cannot detect localized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15213F"/>
              </a:buClr>
              <a:buSzPts val="1200"/>
              <a:buFont typeface="Arial"/>
              <a:buNone/>
            </a:pPr>
            <a:r>
              <a:rPr lang="en-US" sz="1200" b="0" i="0" u="none" strike="noStrike" cap="none">
                <a:solidFill>
                  <a:srgbClr val="15213F"/>
                </a:solidFill>
                <a:latin typeface="Roboto"/>
                <a:ea typeface="Roboto"/>
                <a:cs typeface="Roboto"/>
                <a:sym typeface="Roboto"/>
              </a:rPr>
              <a:t>issues effectively.</a:t>
            </a:r>
            <a:endParaRPr sz="1200" b="0" i="0" u="none" strike="noStrike" cap="none">
              <a:solidFill>
                <a:srgbClr val="000000"/>
              </a:solidFill>
              <a:latin typeface="Roboto"/>
              <a:ea typeface="Roboto"/>
              <a:cs typeface="Roboto"/>
              <a:sym typeface="Roboto"/>
            </a:endParaRPr>
          </a:p>
        </p:txBody>
      </p:sp>
      <p:pic>
        <p:nvPicPr>
          <p:cNvPr id="304" name="Google Shape;304;p6" descr="preencoded.png"/>
          <p:cNvPicPr preferRelativeResize="0"/>
          <p:nvPr/>
        </p:nvPicPr>
        <p:blipFill rotWithShape="1">
          <a:blip r:embed="rId3">
            <a:alphaModFix/>
          </a:blip>
          <a:srcRect/>
          <a:stretch/>
        </p:blipFill>
        <p:spPr>
          <a:xfrm>
            <a:off x="619082" y="1182351"/>
            <a:ext cx="701635" cy="701635"/>
          </a:xfrm>
          <a:prstGeom prst="rect">
            <a:avLst/>
          </a:prstGeom>
          <a:noFill/>
          <a:ln>
            <a:noFill/>
          </a:ln>
        </p:spPr>
      </p:pic>
      <p:sp>
        <p:nvSpPr>
          <p:cNvPr id="305" name="Google Shape;305;p6"/>
          <p:cNvSpPr/>
          <p:nvPr/>
        </p:nvSpPr>
        <p:spPr>
          <a:xfrm>
            <a:off x="5770615" y="1313498"/>
            <a:ext cx="2655797" cy="369268"/>
          </a:xfrm>
          <a:prstGeom prst="rect">
            <a:avLst/>
          </a:prstGeom>
          <a:noFill/>
          <a:ln>
            <a:noFill/>
          </a:ln>
        </p:spPr>
        <p:txBody>
          <a:bodyPr spcFirstLastPara="1" wrap="square" lIns="0" tIns="0" rIns="0" bIns="0" anchor="t" anchorCtr="0">
            <a:noAutofit/>
          </a:bodyPr>
          <a:lstStyle/>
          <a:p>
            <a:pPr marL="0" marR="0" lvl="0" indent="0" algn="l" rtl="0">
              <a:lnSpc>
                <a:spcPct val="171875"/>
              </a:lnSpc>
              <a:spcBef>
                <a:spcPts val="0"/>
              </a:spcBef>
              <a:spcAft>
                <a:spcPts val="0"/>
              </a:spcAft>
              <a:buClr>
                <a:srgbClr val="1B587D"/>
              </a:buClr>
              <a:buSzPts val="1600"/>
              <a:buFont typeface="Arial"/>
              <a:buNone/>
            </a:pPr>
            <a:r>
              <a:rPr lang="en-US" sz="1600" b="0" i="0" u="none" strike="noStrike" cap="none">
                <a:solidFill>
                  <a:srgbClr val="1B587D"/>
                </a:solidFill>
                <a:latin typeface="Quicksand"/>
                <a:ea typeface="Quicksand"/>
                <a:cs typeface="Quicksand"/>
                <a:sym typeface="Quicksand"/>
              </a:rPr>
              <a:t>Basic HVAC Systems</a:t>
            </a:r>
            <a:endParaRPr sz="1600" b="0" i="0" u="none" strike="noStrike" cap="none">
              <a:solidFill>
                <a:srgbClr val="1B587D"/>
              </a:solidFill>
              <a:latin typeface="Quicksand"/>
              <a:ea typeface="Quicksand"/>
              <a:cs typeface="Quicksand"/>
              <a:sym typeface="Quicksand"/>
            </a:endParaRPr>
          </a:p>
        </p:txBody>
      </p:sp>
      <p:sp>
        <p:nvSpPr>
          <p:cNvPr id="306" name="Google Shape;306;p6"/>
          <p:cNvSpPr/>
          <p:nvPr/>
        </p:nvSpPr>
        <p:spPr>
          <a:xfrm>
            <a:off x="5408772" y="1734889"/>
            <a:ext cx="2839922" cy="756404"/>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15213F"/>
              </a:buClr>
              <a:buSzPts val="1200"/>
              <a:buFont typeface="Arial"/>
              <a:buNone/>
            </a:pPr>
            <a:r>
              <a:rPr lang="en-US" sz="1200" b="0" i="0" u="none" strike="noStrike" cap="none">
                <a:solidFill>
                  <a:srgbClr val="15213F"/>
                </a:solidFill>
                <a:latin typeface="Roboto"/>
                <a:ea typeface="Roboto"/>
                <a:cs typeface="Roboto"/>
                <a:sym typeface="Roboto"/>
              </a:rPr>
              <a:t>Lack intelligent, real-time adjustments based on air quality data.</a:t>
            </a:r>
            <a:endParaRPr sz="1200" b="0" i="0" u="none" strike="noStrike" cap="none">
              <a:solidFill>
                <a:srgbClr val="000000"/>
              </a:solidFill>
              <a:latin typeface="Roboto"/>
              <a:ea typeface="Roboto"/>
              <a:cs typeface="Roboto"/>
              <a:sym typeface="Roboto"/>
            </a:endParaRPr>
          </a:p>
        </p:txBody>
      </p:sp>
      <p:pic>
        <p:nvPicPr>
          <p:cNvPr id="307" name="Google Shape;307;p6" descr="preencoded.png"/>
          <p:cNvPicPr preferRelativeResize="0"/>
          <p:nvPr/>
        </p:nvPicPr>
        <p:blipFill rotWithShape="1">
          <a:blip r:embed="rId4">
            <a:alphaModFix/>
          </a:blip>
          <a:srcRect/>
          <a:stretch/>
        </p:blipFill>
        <p:spPr>
          <a:xfrm>
            <a:off x="5007435" y="1319872"/>
            <a:ext cx="506255" cy="506255"/>
          </a:xfrm>
          <a:prstGeom prst="rect">
            <a:avLst/>
          </a:prstGeom>
          <a:noFill/>
          <a:ln>
            <a:noFill/>
          </a:ln>
        </p:spPr>
      </p:pic>
      <p:sp>
        <p:nvSpPr>
          <p:cNvPr id="308" name="Google Shape;308;p6"/>
          <p:cNvSpPr/>
          <p:nvPr/>
        </p:nvSpPr>
        <p:spPr>
          <a:xfrm>
            <a:off x="555157" y="2851988"/>
            <a:ext cx="7871255" cy="922600"/>
          </a:xfrm>
          <a:prstGeom prst="rect">
            <a:avLst/>
          </a:prstGeom>
          <a:noFill/>
          <a:ln>
            <a:noFill/>
          </a:ln>
        </p:spPr>
        <p:txBody>
          <a:bodyPr spcFirstLastPara="1" wrap="square" lIns="0" tIns="0" rIns="0" bIns="0" anchor="t" anchorCtr="0">
            <a:noAutofit/>
          </a:bodyPr>
          <a:lstStyle/>
          <a:p>
            <a:pPr marL="0" marR="0" lvl="0" indent="0" algn="l" rtl="0">
              <a:lnSpc>
                <a:spcPct val="237500"/>
              </a:lnSpc>
              <a:spcBef>
                <a:spcPts val="0"/>
              </a:spcBef>
              <a:spcAft>
                <a:spcPts val="0"/>
              </a:spcAft>
              <a:buClr>
                <a:srgbClr val="15213F"/>
              </a:buClr>
              <a:buSzPts val="1200"/>
              <a:buFont typeface="Arial"/>
              <a:buNone/>
            </a:pPr>
            <a:r>
              <a:rPr lang="en-US" sz="1200" b="0" i="0" u="none" strike="noStrike" cap="none">
                <a:solidFill>
                  <a:srgbClr val="15213F"/>
                </a:solidFill>
                <a:latin typeface="Roboto"/>
                <a:ea typeface="Roboto"/>
                <a:cs typeface="Roboto"/>
                <a:sym typeface="Roboto"/>
              </a:rPr>
              <a:t>Current solutions often miss the nuances of indoor environmental control. Our robot aims to fill these gaps by offering dynamic, mobile, and intelligent monitoring and response.</a:t>
            </a:r>
            <a:endParaRPr sz="1200" b="0" i="0" u="none" strike="noStrike" cap="none">
              <a:solidFill>
                <a:srgbClr val="000000"/>
              </a:solidFill>
              <a:latin typeface="Roboto"/>
              <a:ea typeface="Roboto"/>
              <a:cs typeface="Roboto"/>
              <a:sym typeface="Roboto"/>
            </a:endParaRPr>
          </a:p>
        </p:txBody>
      </p:sp>
      <p:pic>
        <p:nvPicPr>
          <p:cNvPr id="309" name="Google Shape;309;p6" descr="preencoded.png"/>
          <p:cNvPicPr preferRelativeResize="0"/>
          <p:nvPr/>
        </p:nvPicPr>
        <p:blipFill rotWithShape="1">
          <a:blip r:embed="rId5">
            <a:alphaModFix/>
          </a:blip>
          <a:srcRect/>
          <a:stretch/>
        </p:blipFill>
        <p:spPr>
          <a:xfrm>
            <a:off x="451005" y="4044015"/>
            <a:ext cx="725660" cy="7256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7"/>
          <p:cNvSpPr txBox="1">
            <a:spLocks noGrp="1"/>
          </p:cNvSpPr>
          <p:nvPr>
            <p:ph type="title"/>
          </p:nvPr>
        </p:nvSpPr>
        <p:spPr>
          <a:xfrm>
            <a:off x="589056" y="382131"/>
            <a:ext cx="3708594" cy="77292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600"/>
              <a:buNone/>
            </a:pPr>
            <a:r>
              <a:rPr lang="en-US" sz="3000">
                <a:solidFill>
                  <a:srgbClr val="1B587D"/>
                </a:solidFill>
              </a:rPr>
              <a:t>Current Progress</a:t>
            </a:r>
            <a:endParaRPr sz="3000">
              <a:solidFill>
                <a:srgbClr val="1B587D"/>
              </a:solidFill>
            </a:endParaRPr>
          </a:p>
        </p:txBody>
      </p:sp>
      <p:sp>
        <p:nvSpPr>
          <p:cNvPr id="315" name="Google Shape;315;p7"/>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fld id="{00000000-1234-1234-1234-123412341234}" type="slidenum">
              <a:rPr lang="en-US" sz="1200"/>
              <a:t>7</a:t>
            </a:fld>
            <a:endParaRPr sz="1200"/>
          </a:p>
        </p:txBody>
      </p:sp>
      <p:cxnSp>
        <p:nvCxnSpPr>
          <p:cNvPr id="316" name="Google Shape;316;p7"/>
          <p:cNvCxnSpPr/>
          <p:nvPr/>
        </p:nvCxnSpPr>
        <p:spPr>
          <a:xfrm rot="10800000" flipH="1">
            <a:off x="206727" y="2900027"/>
            <a:ext cx="8784873" cy="6133"/>
          </a:xfrm>
          <a:prstGeom prst="straightConnector1">
            <a:avLst/>
          </a:prstGeom>
          <a:noFill/>
          <a:ln w="76200" cap="flat" cmpd="sng">
            <a:solidFill>
              <a:srgbClr val="1B587D"/>
            </a:solidFill>
            <a:prstDash val="solid"/>
            <a:round/>
            <a:headEnd type="none" w="sm" len="sm"/>
            <a:tailEnd type="stealth" w="med" len="med"/>
          </a:ln>
        </p:spPr>
      </p:cxnSp>
      <p:cxnSp>
        <p:nvCxnSpPr>
          <p:cNvPr id="317" name="Google Shape;317;p7"/>
          <p:cNvCxnSpPr/>
          <p:nvPr/>
        </p:nvCxnSpPr>
        <p:spPr>
          <a:xfrm>
            <a:off x="1838148" y="2350092"/>
            <a:ext cx="0" cy="556068"/>
          </a:xfrm>
          <a:prstGeom prst="straightConnector1">
            <a:avLst/>
          </a:prstGeom>
          <a:noFill/>
          <a:ln w="57150" cap="flat" cmpd="sng">
            <a:solidFill>
              <a:srgbClr val="1B587D"/>
            </a:solidFill>
            <a:prstDash val="solid"/>
            <a:miter lim="800000"/>
            <a:headEnd type="none" w="sm" len="sm"/>
            <a:tailEnd type="none" w="sm" len="sm"/>
          </a:ln>
        </p:spPr>
      </p:cxnSp>
      <p:sp>
        <p:nvSpPr>
          <p:cNvPr id="318" name="Google Shape;318;p7"/>
          <p:cNvSpPr txBox="1"/>
          <p:nvPr/>
        </p:nvSpPr>
        <p:spPr>
          <a:xfrm>
            <a:off x="1473497" y="2958273"/>
            <a:ext cx="129439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91919"/>
              </a:buClr>
              <a:buSzPts val="1200"/>
              <a:buFont typeface="Arial"/>
              <a:buNone/>
            </a:pPr>
            <a:r>
              <a:rPr lang="en-US" sz="1200" b="1" i="0" u="none" strike="noStrike" cap="none">
                <a:solidFill>
                  <a:srgbClr val="191919"/>
                </a:solidFill>
                <a:latin typeface="Quicksand"/>
                <a:ea typeface="Quicksand"/>
                <a:cs typeface="Quicksand"/>
                <a:sym typeface="Quicksand"/>
              </a:rPr>
              <a:t>30/04/2025</a:t>
            </a:r>
            <a:endParaRPr sz="1200" b="1" i="0" u="none" strike="noStrike" cap="none">
              <a:solidFill>
                <a:srgbClr val="191919"/>
              </a:solidFill>
              <a:latin typeface="Quicksand"/>
              <a:ea typeface="Quicksand"/>
              <a:cs typeface="Quicksand"/>
              <a:sym typeface="Quicksand"/>
            </a:endParaRPr>
          </a:p>
        </p:txBody>
      </p:sp>
      <p:sp>
        <p:nvSpPr>
          <p:cNvPr id="319" name="Google Shape;319;p7"/>
          <p:cNvSpPr txBox="1"/>
          <p:nvPr/>
        </p:nvSpPr>
        <p:spPr>
          <a:xfrm>
            <a:off x="3387483" y="5203563"/>
            <a:ext cx="1820334" cy="65510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200"/>
              <a:buFont typeface="Arial"/>
              <a:buNone/>
            </a:pPr>
            <a:endParaRPr sz="1200" b="0" i="0" u="none" strike="noStrike" cap="none">
              <a:solidFill>
                <a:srgbClr val="FFFFFF"/>
              </a:solidFill>
              <a:latin typeface="Calibri"/>
              <a:ea typeface="Calibri"/>
              <a:cs typeface="Calibri"/>
              <a:sym typeface="Calibri"/>
            </a:endParaRPr>
          </a:p>
        </p:txBody>
      </p:sp>
      <p:cxnSp>
        <p:nvCxnSpPr>
          <p:cNvPr id="320" name="Google Shape;320;p7"/>
          <p:cNvCxnSpPr/>
          <p:nvPr/>
        </p:nvCxnSpPr>
        <p:spPr>
          <a:xfrm>
            <a:off x="3160357" y="2911893"/>
            <a:ext cx="0" cy="553283"/>
          </a:xfrm>
          <a:prstGeom prst="straightConnector1">
            <a:avLst/>
          </a:prstGeom>
          <a:noFill/>
          <a:ln w="57150" cap="flat" cmpd="sng">
            <a:solidFill>
              <a:srgbClr val="1B587D"/>
            </a:solidFill>
            <a:prstDash val="solid"/>
            <a:miter lim="800000"/>
            <a:headEnd type="none" w="sm" len="sm"/>
            <a:tailEnd type="none" w="sm" len="sm"/>
          </a:ln>
        </p:spPr>
      </p:cxnSp>
      <p:sp>
        <p:nvSpPr>
          <p:cNvPr id="321" name="Google Shape;321;p7"/>
          <p:cNvSpPr txBox="1"/>
          <p:nvPr/>
        </p:nvSpPr>
        <p:spPr>
          <a:xfrm>
            <a:off x="2720011" y="2549506"/>
            <a:ext cx="129439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91919"/>
              </a:buClr>
              <a:buSzPts val="1200"/>
              <a:buFont typeface="Arial"/>
              <a:buNone/>
            </a:pPr>
            <a:r>
              <a:rPr lang="en-US" sz="1200" b="1" i="0" u="none" strike="noStrike" cap="none">
                <a:solidFill>
                  <a:srgbClr val="191919"/>
                </a:solidFill>
                <a:latin typeface="Quicksand"/>
                <a:ea typeface="Quicksand"/>
                <a:cs typeface="Quicksand"/>
                <a:sym typeface="Quicksand"/>
              </a:rPr>
              <a:t>04/05/2025</a:t>
            </a:r>
            <a:endParaRPr sz="1200" b="1" i="0" u="none" strike="noStrike" cap="none">
              <a:solidFill>
                <a:srgbClr val="191919"/>
              </a:solidFill>
              <a:latin typeface="Quicksand"/>
              <a:ea typeface="Quicksand"/>
              <a:cs typeface="Quicksand"/>
              <a:sym typeface="Quicksand"/>
            </a:endParaRPr>
          </a:p>
        </p:txBody>
      </p:sp>
      <p:cxnSp>
        <p:nvCxnSpPr>
          <p:cNvPr id="322" name="Google Shape;322;p7"/>
          <p:cNvCxnSpPr/>
          <p:nvPr/>
        </p:nvCxnSpPr>
        <p:spPr>
          <a:xfrm>
            <a:off x="4297650" y="2355825"/>
            <a:ext cx="0" cy="556068"/>
          </a:xfrm>
          <a:prstGeom prst="straightConnector1">
            <a:avLst/>
          </a:prstGeom>
          <a:noFill/>
          <a:ln w="57150" cap="flat" cmpd="sng">
            <a:solidFill>
              <a:srgbClr val="1B587D"/>
            </a:solidFill>
            <a:prstDash val="solid"/>
            <a:miter lim="800000"/>
            <a:headEnd type="none" w="sm" len="sm"/>
            <a:tailEnd type="none" w="sm" len="sm"/>
          </a:ln>
        </p:spPr>
      </p:cxnSp>
      <p:sp>
        <p:nvSpPr>
          <p:cNvPr id="323" name="Google Shape;323;p7"/>
          <p:cNvSpPr txBox="1"/>
          <p:nvPr/>
        </p:nvSpPr>
        <p:spPr>
          <a:xfrm>
            <a:off x="3887674" y="2949437"/>
            <a:ext cx="129439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91919"/>
              </a:buClr>
              <a:buSzPts val="1200"/>
              <a:buFont typeface="Arial"/>
              <a:buNone/>
            </a:pPr>
            <a:r>
              <a:rPr lang="en-US" sz="1200" b="1" i="0" u="none" strike="noStrike" cap="none">
                <a:solidFill>
                  <a:srgbClr val="191919"/>
                </a:solidFill>
                <a:latin typeface="Quicksand"/>
                <a:ea typeface="Quicksand"/>
                <a:cs typeface="Quicksand"/>
                <a:sym typeface="Quicksand"/>
              </a:rPr>
              <a:t>10/05/2025</a:t>
            </a:r>
            <a:endParaRPr sz="1200" b="1" i="0" u="none" strike="noStrike" cap="none">
              <a:solidFill>
                <a:srgbClr val="191919"/>
              </a:solidFill>
              <a:latin typeface="Quicksand"/>
              <a:ea typeface="Quicksand"/>
              <a:cs typeface="Quicksand"/>
              <a:sym typeface="Quicksand"/>
            </a:endParaRPr>
          </a:p>
        </p:txBody>
      </p:sp>
      <p:cxnSp>
        <p:nvCxnSpPr>
          <p:cNvPr id="324" name="Google Shape;324;p7"/>
          <p:cNvCxnSpPr/>
          <p:nvPr/>
        </p:nvCxnSpPr>
        <p:spPr>
          <a:xfrm>
            <a:off x="6015570" y="2900027"/>
            <a:ext cx="0" cy="553283"/>
          </a:xfrm>
          <a:prstGeom prst="straightConnector1">
            <a:avLst/>
          </a:prstGeom>
          <a:noFill/>
          <a:ln w="57150" cap="flat" cmpd="sng">
            <a:solidFill>
              <a:srgbClr val="1B587D"/>
            </a:solidFill>
            <a:prstDash val="solid"/>
            <a:miter lim="800000"/>
            <a:headEnd type="none" w="sm" len="sm"/>
            <a:tailEnd type="none" w="sm" len="sm"/>
          </a:ln>
        </p:spPr>
      </p:cxnSp>
      <p:sp>
        <p:nvSpPr>
          <p:cNvPr id="325" name="Google Shape;325;p7"/>
          <p:cNvSpPr txBox="1"/>
          <p:nvPr/>
        </p:nvSpPr>
        <p:spPr>
          <a:xfrm>
            <a:off x="5513907" y="2557629"/>
            <a:ext cx="129439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91919"/>
              </a:buClr>
              <a:buSzPts val="1200"/>
              <a:buFont typeface="Arial"/>
              <a:buNone/>
            </a:pPr>
            <a:r>
              <a:rPr lang="en-US" sz="1200" b="1" i="0" u="none" strike="noStrike" cap="none">
                <a:solidFill>
                  <a:srgbClr val="191919"/>
                </a:solidFill>
                <a:latin typeface="Quicksand"/>
                <a:ea typeface="Quicksand"/>
                <a:cs typeface="Quicksand"/>
                <a:sym typeface="Quicksand"/>
              </a:rPr>
              <a:t>03/06/2025</a:t>
            </a:r>
            <a:endParaRPr sz="1200" b="1" i="0" u="none" strike="noStrike" cap="none">
              <a:solidFill>
                <a:srgbClr val="191919"/>
              </a:solidFill>
              <a:latin typeface="Quicksand"/>
              <a:ea typeface="Quicksand"/>
              <a:cs typeface="Quicksand"/>
              <a:sym typeface="Quicksand"/>
            </a:endParaRPr>
          </a:p>
        </p:txBody>
      </p:sp>
      <p:cxnSp>
        <p:nvCxnSpPr>
          <p:cNvPr id="326" name="Google Shape;326;p7"/>
          <p:cNvCxnSpPr/>
          <p:nvPr/>
        </p:nvCxnSpPr>
        <p:spPr>
          <a:xfrm>
            <a:off x="7347484" y="2350092"/>
            <a:ext cx="0" cy="556068"/>
          </a:xfrm>
          <a:prstGeom prst="straightConnector1">
            <a:avLst/>
          </a:prstGeom>
          <a:noFill/>
          <a:ln w="57150" cap="flat" cmpd="sng">
            <a:solidFill>
              <a:srgbClr val="1B587D"/>
            </a:solidFill>
            <a:prstDash val="solid"/>
            <a:miter lim="800000"/>
            <a:headEnd type="none" w="sm" len="sm"/>
            <a:tailEnd type="none" w="sm" len="sm"/>
          </a:ln>
        </p:spPr>
      </p:cxnSp>
      <p:sp>
        <p:nvSpPr>
          <p:cNvPr id="327" name="Google Shape;327;p7"/>
          <p:cNvSpPr txBox="1"/>
          <p:nvPr/>
        </p:nvSpPr>
        <p:spPr>
          <a:xfrm>
            <a:off x="6890354" y="2942480"/>
            <a:ext cx="129439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91919"/>
              </a:buClr>
              <a:buSzPts val="1200"/>
              <a:buFont typeface="Arial"/>
              <a:buNone/>
            </a:pPr>
            <a:r>
              <a:rPr lang="en-US" sz="1200" b="1" i="0" u="none" strike="noStrike" cap="none">
                <a:solidFill>
                  <a:srgbClr val="191919"/>
                </a:solidFill>
                <a:latin typeface="Quicksand"/>
                <a:ea typeface="Quicksand"/>
                <a:cs typeface="Quicksand"/>
                <a:sym typeface="Quicksand"/>
              </a:rPr>
              <a:t>04/06/2025</a:t>
            </a:r>
            <a:endParaRPr sz="1200" b="1" i="0" u="none" strike="noStrike" cap="none">
              <a:solidFill>
                <a:srgbClr val="191919"/>
              </a:solidFill>
              <a:latin typeface="Quicksand"/>
              <a:ea typeface="Quicksand"/>
              <a:cs typeface="Quicksand"/>
              <a:sym typeface="Quicksand"/>
            </a:endParaRPr>
          </a:p>
        </p:txBody>
      </p:sp>
      <p:cxnSp>
        <p:nvCxnSpPr>
          <p:cNvPr id="328" name="Google Shape;328;p7"/>
          <p:cNvCxnSpPr/>
          <p:nvPr/>
        </p:nvCxnSpPr>
        <p:spPr>
          <a:xfrm>
            <a:off x="730939" y="2929581"/>
            <a:ext cx="0" cy="553283"/>
          </a:xfrm>
          <a:prstGeom prst="straightConnector1">
            <a:avLst/>
          </a:prstGeom>
          <a:noFill/>
          <a:ln w="57150" cap="flat" cmpd="sng">
            <a:solidFill>
              <a:srgbClr val="1B587D"/>
            </a:solidFill>
            <a:prstDash val="solid"/>
            <a:miter lim="800000"/>
            <a:headEnd type="none" w="sm" len="sm"/>
            <a:tailEnd type="none" w="sm" len="sm"/>
          </a:ln>
        </p:spPr>
      </p:cxnSp>
      <p:sp>
        <p:nvSpPr>
          <p:cNvPr id="329" name="Google Shape;329;p7"/>
          <p:cNvSpPr txBox="1"/>
          <p:nvPr/>
        </p:nvSpPr>
        <p:spPr>
          <a:xfrm>
            <a:off x="267703" y="2563101"/>
            <a:ext cx="129439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91919"/>
              </a:buClr>
              <a:buSzPts val="1200"/>
              <a:buFont typeface="Arial"/>
              <a:buNone/>
            </a:pPr>
            <a:r>
              <a:rPr lang="en-US" sz="1200" b="1" i="0" u="none" strike="noStrike" cap="none">
                <a:solidFill>
                  <a:srgbClr val="191919"/>
                </a:solidFill>
                <a:latin typeface="Quicksand"/>
                <a:ea typeface="Quicksand"/>
                <a:cs typeface="Quicksand"/>
                <a:sym typeface="Quicksand"/>
              </a:rPr>
              <a:t>26/03/2025</a:t>
            </a:r>
            <a:endParaRPr sz="1200" b="1" i="0" u="none" strike="noStrike" cap="none">
              <a:solidFill>
                <a:srgbClr val="191919"/>
              </a:solidFill>
              <a:latin typeface="Quicksand"/>
              <a:ea typeface="Quicksand"/>
              <a:cs typeface="Quicksand"/>
              <a:sym typeface="Quicksand"/>
            </a:endParaRPr>
          </a:p>
        </p:txBody>
      </p:sp>
      <p:sp>
        <p:nvSpPr>
          <p:cNvPr id="330" name="Google Shape;330;p7"/>
          <p:cNvSpPr txBox="1"/>
          <p:nvPr/>
        </p:nvSpPr>
        <p:spPr>
          <a:xfrm>
            <a:off x="156337" y="3482864"/>
            <a:ext cx="181529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B587D"/>
              </a:buClr>
              <a:buSzPts val="1200"/>
              <a:buFont typeface="Arial"/>
              <a:buNone/>
            </a:pPr>
            <a:r>
              <a:rPr lang="en-US" sz="1200" b="1" i="0" u="none" strike="noStrike" cap="none">
                <a:solidFill>
                  <a:srgbClr val="1B587D"/>
                </a:solidFill>
                <a:latin typeface="Quicksand"/>
                <a:ea typeface="Quicksand"/>
                <a:cs typeface="Quicksand"/>
                <a:sym typeface="Quicksand"/>
              </a:rPr>
              <a:t>Meeting with Or and Dima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1B587D"/>
              </a:solidFill>
              <a:latin typeface="Quicksand"/>
              <a:ea typeface="Quicksand"/>
              <a:cs typeface="Quicksand"/>
              <a:sym typeface="Quicksand"/>
            </a:endParaRPr>
          </a:p>
        </p:txBody>
      </p:sp>
      <p:sp>
        <p:nvSpPr>
          <p:cNvPr id="331" name="Google Shape;331;p7"/>
          <p:cNvSpPr txBox="1"/>
          <p:nvPr/>
        </p:nvSpPr>
        <p:spPr>
          <a:xfrm>
            <a:off x="172177" y="3865691"/>
            <a:ext cx="260592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Roboto"/>
                <a:ea typeface="Roboto"/>
                <a:cs typeface="Roboto"/>
                <a:sym typeface="Roboto"/>
              </a:rPr>
              <a:t>Learned about the project, architecture and received all the needed data and tools.</a:t>
            </a:r>
            <a:endParaRPr sz="1200" b="0" i="0" u="none" strike="noStrike" cap="none">
              <a:solidFill>
                <a:srgbClr val="000000"/>
              </a:solidFill>
              <a:latin typeface="Roboto"/>
              <a:ea typeface="Roboto"/>
              <a:cs typeface="Roboto"/>
              <a:sym typeface="Roboto"/>
            </a:endParaRPr>
          </a:p>
        </p:txBody>
      </p:sp>
      <p:sp>
        <p:nvSpPr>
          <p:cNvPr id="332" name="Google Shape;332;p7"/>
          <p:cNvSpPr txBox="1"/>
          <p:nvPr/>
        </p:nvSpPr>
        <p:spPr>
          <a:xfrm>
            <a:off x="634743" y="1422771"/>
            <a:ext cx="196601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B587D"/>
              </a:buClr>
              <a:buSzPts val="1200"/>
              <a:buFont typeface="Arial"/>
              <a:buNone/>
            </a:pPr>
            <a:r>
              <a:rPr lang="en-US" sz="1200" b="1" i="0" u="none" strike="noStrike" cap="none">
                <a:solidFill>
                  <a:srgbClr val="1B587D"/>
                </a:solidFill>
                <a:latin typeface="Quicksand"/>
                <a:ea typeface="Quicksand"/>
                <a:cs typeface="Quicksand"/>
                <a:sym typeface="Quicksand"/>
              </a:rPr>
              <a:t>First meeting with Kari</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1B587D"/>
              </a:solidFill>
              <a:latin typeface="Quicksand"/>
              <a:ea typeface="Quicksand"/>
              <a:cs typeface="Quicksand"/>
              <a:sym typeface="Quicksand"/>
            </a:endParaRPr>
          </a:p>
        </p:txBody>
      </p:sp>
      <p:sp>
        <p:nvSpPr>
          <p:cNvPr id="333" name="Google Shape;333;p7"/>
          <p:cNvSpPr txBox="1"/>
          <p:nvPr/>
        </p:nvSpPr>
        <p:spPr>
          <a:xfrm>
            <a:off x="634743" y="1684335"/>
            <a:ext cx="260592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Roboto"/>
                <a:ea typeface="Roboto"/>
                <a:cs typeface="Roboto"/>
                <a:sym typeface="Roboto"/>
              </a:rPr>
              <a:t>Talked about the current project status, discussed ideas and got our first assignment</a:t>
            </a:r>
            <a:endParaRPr sz="1200" b="0" i="0" u="none" strike="noStrike" cap="none">
              <a:solidFill>
                <a:srgbClr val="000000"/>
              </a:solidFill>
              <a:latin typeface="Roboto"/>
              <a:ea typeface="Roboto"/>
              <a:cs typeface="Roboto"/>
              <a:sym typeface="Roboto"/>
            </a:endParaRPr>
          </a:p>
        </p:txBody>
      </p:sp>
      <p:sp>
        <p:nvSpPr>
          <p:cNvPr id="334" name="Google Shape;334;p7"/>
          <p:cNvSpPr txBox="1"/>
          <p:nvPr/>
        </p:nvSpPr>
        <p:spPr>
          <a:xfrm>
            <a:off x="2597000" y="3426813"/>
            <a:ext cx="173468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B587D"/>
              </a:buClr>
              <a:buSzPts val="1200"/>
              <a:buFont typeface="Arial"/>
              <a:buNone/>
            </a:pPr>
            <a:r>
              <a:rPr lang="en-US" sz="1200" b="1" i="0" u="none" strike="noStrike" cap="none">
                <a:solidFill>
                  <a:srgbClr val="1B587D"/>
                </a:solidFill>
                <a:latin typeface="Quicksand"/>
                <a:ea typeface="Quicksand"/>
                <a:cs typeface="Quicksand"/>
                <a:sym typeface="Quicksand"/>
              </a:rPr>
              <a:t>Started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1B587D"/>
              </a:buClr>
              <a:buSzPts val="1200"/>
              <a:buFont typeface="Arial"/>
              <a:buNone/>
            </a:pPr>
            <a:r>
              <a:rPr lang="en-US" sz="1200" b="1" i="0" u="none" strike="noStrike" cap="none">
                <a:solidFill>
                  <a:srgbClr val="1B587D"/>
                </a:solidFill>
                <a:latin typeface="Quicksand"/>
                <a:ea typeface="Quicksand"/>
                <a:cs typeface="Quicksand"/>
                <a:sym typeface="Quicksand"/>
              </a:rPr>
              <a:t>researching</a:t>
            </a:r>
            <a:endParaRPr sz="1200" b="0" i="0" u="none" strike="noStrike" cap="none">
              <a:solidFill>
                <a:srgbClr val="1B587D"/>
              </a:solidFill>
              <a:latin typeface="Quicksand"/>
              <a:ea typeface="Quicksand"/>
              <a:cs typeface="Quicksand"/>
              <a:sym typeface="Quicksand"/>
            </a:endParaRPr>
          </a:p>
        </p:txBody>
      </p:sp>
      <p:sp>
        <p:nvSpPr>
          <p:cNvPr id="335" name="Google Shape;335;p7"/>
          <p:cNvSpPr txBox="1"/>
          <p:nvPr/>
        </p:nvSpPr>
        <p:spPr>
          <a:xfrm>
            <a:off x="2584714" y="3834332"/>
            <a:ext cx="260592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Roboto"/>
                <a:ea typeface="Roboto"/>
                <a:cs typeface="Roboto"/>
                <a:sym typeface="Roboto"/>
              </a:rPr>
              <a:t>Started researching: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Roboto"/>
                <a:ea typeface="Roboto"/>
                <a:cs typeface="Roboto"/>
                <a:sym typeface="Roboto"/>
              </a:rPr>
              <a:t>Occupancy detection</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Roboto"/>
                <a:ea typeface="Roboto"/>
                <a:cs typeface="Roboto"/>
                <a:sym typeface="Roboto"/>
              </a:rPr>
              <a:t>Air quality sensors use cases</a:t>
            </a:r>
            <a:endParaRPr sz="1200" b="0" i="0" u="none" strike="noStrike" cap="none">
              <a:solidFill>
                <a:srgbClr val="000000"/>
              </a:solidFill>
              <a:latin typeface="Roboto"/>
              <a:ea typeface="Roboto"/>
              <a:cs typeface="Roboto"/>
              <a:sym typeface="Roboto"/>
            </a:endParaRPr>
          </a:p>
        </p:txBody>
      </p:sp>
      <p:sp>
        <p:nvSpPr>
          <p:cNvPr id="336" name="Google Shape;336;p7"/>
          <p:cNvSpPr txBox="1"/>
          <p:nvPr/>
        </p:nvSpPr>
        <p:spPr>
          <a:xfrm>
            <a:off x="3455784" y="1387491"/>
            <a:ext cx="182426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B587D"/>
              </a:buClr>
              <a:buSzPts val="1200"/>
              <a:buFont typeface="Arial"/>
              <a:buNone/>
            </a:pPr>
            <a:r>
              <a:rPr lang="en-US" sz="1200" b="1" i="0" u="none" strike="noStrike" cap="none">
                <a:solidFill>
                  <a:srgbClr val="1B587D"/>
                </a:solidFill>
                <a:latin typeface="Quicksand"/>
                <a:ea typeface="Quicksand"/>
                <a:cs typeface="Quicksand"/>
                <a:sym typeface="Quicksand"/>
              </a:rPr>
              <a:t>Produced a plan</a:t>
            </a:r>
            <a:endParaRPr sz="1200" b="0" i="0" u="none" strike="noStrike" cap="none">
              <a:solidFill>
                <a:srgbClr val="1B587D"/>
              </a:solidFill>
              <a:latin typeface="Quicksand"/>
              <a:ea typeface="Quicksand"/>
              <a:cs typeface="Quicksand"/>
              <a:sym typeface="Quicksand"/>
            </a:endParaRPr>
          </a:p>
        </p:txBody>
      </p:sp>
      <p:sp>
        <p:nvSpPr>
          <p:cNvPr id="337" name="Google Shape;337;p7"/>
          <p:cNvSpPr txBox="1"/>
          <p:nvPr/>
        </p:nvSpPr>
        <p:spPr>
          <a:xfrm>
            <a:off x="3455784" y="1605741"/>
            <a:ext cx="266700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Roboto"/>
                <a:ea typeface="Roboto"/>
                <a:cs typeface="Roboto"/>
                <a:sym typeface="Roboto"/>
              </a:rPr>
              <a:t>Tested machine learning models on room occupancy detection, generated ideas for new sensor and data use cases</a:t>
            </a:r>
            <a:endParaRPr sz="1200" b="0" i="0" u="none" strike="noStrike" cap="none">
              <a:solidFill>
                <a:srgbClr val="000000"/>
              </a:solidFill>
              <a:latin typeface="Roboto"/>
              <a:ea typeface="Roboto"/>
              <a:cs typeface="Roboto"/>
              <a:sym typeface="Roboto"/>
            </a:endParaRPr>
          </a:p>
        </p:txBody>
      </p:sp>
      <p:sp>
        <p:nvSpPr>
          <p:cNvPr id="338" name="Google Shape;338;p7"/>
          <p:cNvSpPr txBox="1"/>
          <p:nvPr/>
        </p:nvSpPr>
        <p:spPr>
          <a:xfrm>
            <a:off x="5190635" y="3451387"/>
            <a:ext cx="237291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B587D"/>
              </a:buClr>
              <a:buSzPts val="1200"/>
              <a:buFont typeface="Arial"/>
              <a:buNone/>
            </a:pPr>
            <a:r>
              <a:rPr lang="en-US" sz="1200" b="1" i="0" u="none" strike="noStrike" cap="none">
                <a:solidFill>
                  <a:srgbClr val="1B587D"/>
                </a:solidFill>
                <a:latin typeface="Quicksand"/>
                <a:ea typeface="Quicksand"/>
                <a:cs typeface="Quicksand"/>
                <a:sym typeface="Quicksand"/>
              </a:rPr>
              <a:t>Follow-up meeting with Kari</a:t>
            </a:r>
            <a:endParaRPr sz="1200" b="0" i="0" u="none" strike="noStrike" cap="none">
              <a:solidFill>
                <a:srgbClr val="1B587D"/>
              </a:solidFill>
              <a:latin typeface="Quicksand"/>
              <a:ea typeface="Quicksand"/>
              <a:cs typeface="Quicksand"/>
              <a:sym typeface="Quicksand"/>
            </a:endParaRPr>
          </a:p>
        </p:txBody>
      </p:sp>
      <p:sp>
        <p:nvSpPr>
          <p:cNvPr id="339" name="Google Shape;339;p7"/>
          <p:cNvSpPr txBox="1"/>
          <p:nvPr/>
        </p:nvSpPr>
        <p:spPr>
          <a:xfrm>
            <a:off x="5202921" y="3686212"/>
            <a:ext cx="2605921"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Roboto"/>
                <a:ea typeface="Roboto"/>
                <a:cs typeface="Roboto"/>
                <a:sym typeface="Roboto"/>
              </a:rPr>
              <a:t>Informed Kari on test results, suggested smoke/fire detection, HVAC control and health index use cases</a:t>
            </a:r>
            <a:endParaRPr sz="1200" b="0" i="0" u="none" strike="noStrike" cap="none">
              <a:solidFill>
                <a:srgbClr val="000000"/>
              </a:solidFill>
              <a:latin typeface="Roboto"/>
              <a:ea typeface="Roboto"/>
              <a:cs typeface="Roboto"/>
              <a:sym typeface="Roboto"/>
            </a:endParaRPr>
          </a:p>
        </p:txBody>
      </p:sp>
      <p:sp>
        <p:nvSpPr>
          <p:cNvPr id="340" name="Google Shape;340;p7"/>
          <p:cNvSpPr txBox="1"/>
          <p:nvPr/>
        </p:nvSpPr>
        <p:spPr>
          <a:xfrm>
            <a:off x="6238345" y="1185608"/>
            <a:ext cx="204997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B587D"/>
              </a:buClr>
              <a:buSzPts val="1200"/>
              <a:buFont typeface="Arial"/>
              <a:buNone/>
            </a:pPr>
            <a:r>
              <a:rPr lang="en-US" sz="1200" b="1" i="0" u="none" strike="noStrike" cap="none">
                <a:solidFill>
                  <a:srgbClr val="1B587D"/>
                </a:solidFill>
                <a:latin typeface="Quicksand"/>
                <a:ea typeface="Quicksand"/>
                <a:cs typeface="Quicksand"/>
                <a:sym typeface="Quicksand"/>
              </a:rPr>
              <a:t>Started working on the project</a:t>
            </a:r>
            <a:endParaRPr sz="1200" b="0" i="0" u="none" strike="noStrike" cap="none">
              <a:solidFill>
                <a:srgbClr val="1B587D"/>
              </a:solidFill>
              <a:latin typeface="Quicksand"/>
              <a:ea typeface="Quicksand"/>
              <a:cs typeface="Quicksand"/>
              <a:sym typeface="Quicksand"/>
            </a:endParaRPr>
          </a:p>
        </p:txBody>
      </p:sp>
      <p:sp>
        <p:nvSpPr>
          <p:cNvPr id="341" name="Google Shape;341;p7"/>
          <p:cNvSpPr txBox="1"/>
          <p:nvPr/>
        </p:nvSpPr>
        <p:spPr>
          <a:xfrm>
            <a:off x="6238345" y="1593526"/>
            <a:ext cx="290565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Roboto"/>
                <a:ea typeface="Roboto"/>
                <a:cs typeface="Roboto"/>
                <a:sym typeface="Roboto"/>
              </a:rPr>
              <a:t>Evaluated machine learning models on all use cases, started writing the capstone book and working on the presentation.</a:t>
            </a:r>
            <a:endParaRPr sz="1200" b="0" i="0" u="none" strike="noStrike" cap="none">
              <a:solidFill>
                <a:srgbClr val="000000"/>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8"/>
          <p:cNvSpPr/>
          <p:nvPr/>
        </p:nvSpPr>
        <p:spPr>
          <a:xfrm>
            <a:off x="4164308" y="3465796"/>
            <a:ext cx="1949571" cy="1136752"/>
          </a:xfrm>
          <a:prstGeom prst="rect">
            <a:avLst/>
          </a:prstGeom>
          <a:solidFill>
            <a:schemeClr val="lt1"/>
          </a:solidFill>
          <a:ln w="25400" cap="flat" cmpd="sng">
            <a:solidFill>
              <a:srgbClr val="2C71A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7" name="Google Shape;347;p8"/>
          <p:cNvSpPr txBox="1">
            <a:spLocks noGrp="1"/>
          </p:cNvSpPr>
          <p:nvPr>
            <p:ph type="title"/>
          </p:nvPr>
        </p:nvSpPr>
        <p:spPr>
          <a:xfrm>
            <a:off x="302877" y="209517"/>
            <a:ext cx="3982944" cy="62751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000"/>
              <a:buNone/>
            </a:pPr>
            <a:r>
              <a:rPr lang="en-US" sz="3000">
                <a:solidFill>
                  <a:srgbClr val="1B587D"/>
                </a:solidFill>
              </a:rPr>
              <a:t>System Architecture</a:t>
            </a:r>
            <a:br>
              <a:rPr lang="en-US" sz="3000">
                <a:solidFill>
                  <a:srgbClr val="1B587D"/>
                </a:solidFill>
              </a:rPr>
            </a:br>
            <a:endParaRPr sz="3000">
              <a:solidFill>
                <a:srgbClr val="1B587D"/>
              </a:solidFill>
            </a:endParaRPr>
          </a:p>
        </p:txBody>
      </p:sp>
      <p:sp>
        <p:nvSpPr>
          <p:cNvPr id="348" name="Google Shape;348;p8"/>
          <p:cNvSpPr/>
          <p:nvPr/>
        </p:nvSpPr>
        <p:spPr>
          <a:xfrm>
            <a:off x="2181846" y="3123420"/>
            <a:ext cx="4001911" cy="1557078"/>
          </a:xfrm>
          <a:prstGeom prst="rect">
            <a:avLst/>
          </a:prstGeom>
          <a:noFill/>
          <a:ln w="25400" cap="flat" cmpd="sng">
            <a:solidFill>
              <a:srgbClr val="2C71A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9" name="Google Shape;349;p8" descr="Icono Reactjs, logotipo Gratis de Vector Logo"/>
          <p:cNvPicPr preferRelativeResize="0"/>
          <p:nvPr/>
        </p:nvPicPr>
        <p:blipFill rotWithShape="1">
          <a:blip r:embed="rId3">
            <a:alphaModFix/>
          </a:blip>
          <a:srcRect t="5554" r="57407" b="8386"/>
          <a:stretch/>
        </p:blipFill>
        <p:spPr>
          <a:xfrm>
            <a:off x="3230987" y="1436177"/>
            <a:ext cx="669417" cy="682129"/>
          </a:xfrm>
          <a:prstGeom prst="rect">
            <a:avLst/>
          </a:prstGeom>
          <a:noFill/>
          <a:ln>
            <a:noFill/>
          </a:ln>
        </p:spPr>
      </p:pic>
      <p:pic>
        <p:nvPicPr>
          <p:cNvPr id="350" name="Google Shape;350;p8" descr="Html5 icon. Free download transparent .PNG | Creazilla"/>
          <p:cNvPicPr preferRelativeResize="0"/>
          <p:nvPr/>
        </p:nvPicPr>
        <p:blipFill rotWithShape="1">
          <a:blip r:embed="rId4">
            <a:alphaModFix/>
          </a:blip>
          <a:srcRect/>
          <a:stretch/>
        </p:blipFill>
        <p:spPr>
          <a:xfrm>
            <a:off x="2530239" y="1588406"/>
            <a:ext cx="305871" cy="377670"/>
          </a:xfrm>
          <a:prstGeom prst="rect">
            <a:avLst/>
          </a:prstGeom>
          <a:noFill/>
          <a:ln>
            <a:noFill/>
          </a:ln>
        </p:spPr>
      </p:pic>
      <p:pic>
        <p:nvPicPr>
          <p:cNvPr id="351" name="Google Shape;351;p8" descr="Anshuman Sinha"/>
          <p:cNvPicPr preferRelativeResize="0"/>
          <p:nvPr/>
        </p:nvPicPr>
        <p:blipFill rotWithShape="1">
          <a:blip r:embed="rId5">
            <a:alphaModFix/>
          </a:blip>
          <a:srcRect/>
          <a:stretch/>
        </p:blipFill>
        <p:spPr>
          <a:xfrm>
            <a:off x="5279356" y="1565737"/>
            <a:ext cx="616693" cy="377671"/>
          </a:xfrm>
          <a:prstGeom prst="rect">
            <a:avLst/>
          </a:prstGeom>
          <a:noFill/>
          <a:ln>
            <a:noFill/>
          </a:ln>
        </p:spPr>
      </p:pic>
      <p:pic>
        <p:nvPicPr>
          <p:cNvPr id="352" name="Google Shape;352;p8" descr="JavaScript Logo PNG Transparent &amp; SVG Vector - Freebie Supply"/>
          <p:cNvPicPr preferRelativeResize="0"/>
          <p:nvPr/>
        </p:nvPicPr>
        <p:blipFill rotWithShape="1">
          <a:blip r:embed="rId6">
            <a:alphaModFix/>
          </a:blip>
          <a:srcRect/>
          <a:stretch/>
        </p:blipFill>
        <p:spPr>
          <a:xfrm>
            <a:off x="4255562" y="1564878"/>
            <a:ext cx="508650" cy="378530"/>
          </a:xfrm>
          <a:prstGeom prst="rect">
            <a:avLst/>
          </a:prstGeom>
          <a:noFill/>
          <a:ln>
            <a:noFill/>
          </a:ln>
        </p:spPr>
      </p:pic>
      <p:pic>
        <p:nvPicPr>
          <p:cNvPr id="353" name="Google Shape;353;p8" descr="Nodejs Logo Png"/>
          <p:cNvPicPr preferRelativeResize="0"/>
          <p:nvPr/>
        </p:nvPicPr>
        <p:blipFill rotWithShape="1">
          <a:blip r:embed="rId7">
            <a:alphaModFix/>
          </a:blip>
          <a:srcRect/>
          <a:stretch/>
        </p:blipFill>
        <p:spPr>
          <a:xfrm>
            <a:off x="2567992" y="3821520"/>
            <a:ext cx="427985" cy="423171"/>
          </a:xfrm>
          <a:prstGeom prst="rect">
            <a:avLst/>
          </a:prstGeom>
          <a:noFill/>
          <a:ln>
            <a:noFill/>
          </a:ln>
        </p:spPr>
      </p:pic>
      <p:pic>
        <p:nvPicPr>
          <p:cNvPr id="354" name="Google Shape;354;p8" descr="Ecosistema internazionale"/>
          <p:cNvPicPr preferRelativeResize="0"/>
          <p:nvPr/>
        </p:nvPicPr>
        <p:blipFill rotWithShape="1">
          <a:blip r:embed="rId8">
            <a:alphaModFix/>
          </a:blip>
          <a:srcRect l="31555" t="8475" r="29875" b="45065"/>
          <a:stretch/>
        </p:blipFill>
        <p:spPr>
          <a:xfrm>
            <a:off x="8198016" y="3620804"/>
            <a:ext cx="483604" cy="406668"/>
          </a:xfrm>
          <a:prstGeom prst="rect">
            <a:avLst/>
          </a:prstGeom>
          <a:noFill/>
          <a:ln>
            <a:noFill/>
          </a:ln>
        </p:spPr>
      </p:pic>
      <p:pic>
        <p:nvPicPr>
          <p:cNvPr id="355" name="Google Shape;355;p8" descr="Finnish partners | Education Finland"/>
          <p:cNvPicPr preferRelativeResize="0"/>
          <p:nvPr/>
        </p:nvPicPr>
        <p:blipFill rotWithShape="1">
          <a:blip r:embed="rId9">
            <a:alphaModFix/>
          </a:blip>
          <a:srcRect l="11282" t="13688" r="68158" b="16350"/>
          <a:stretch/>
        </p:blipFill>
        <p:spPr>
          <a:xfrm>
            <a:off x="7378374" y="3587713"/>
            <a:ext cx="471591" cy="553764"/>
          </a:xfrm>
          <a:prstGeom prst="rect">
            <a:avLst/>
          </a:prstGeom>
          <a:noFill/>
          <a:ln>
            <a:noFill/>
          </a:ln>
        </p:spPr>
      </p:pic>
      <p:pic>
        <p:nvPicPr>
          <p:cNvPr id="356" name="Google Shape;356;p8" descr="Websocket Download png"/>
          <p:cNvPicPr preferRelativeResize="0"/>
          <p:nvPr/>
        </p:nvPicPr>
        <p:blipFill rotWithShape="1">
          <a:blip r:embed="rId10">
            <a:alphaModFix/>
          </a:blip>
          <a:srcRect/>
          <a:stretch/>
        </p:blipFill>
        <p:spPr>
          <a:xfrm>
            <a:off x="3287559" y="3802859"/>
            <a:ext cx="427985" cy="476366"/>
          </a:xfrm>
          <a:prstGeom prst="rect">
            <a:avLst/>
          </a:prstGeom>
          <a:noFill/>
          <a:ln>
            <a:noFill/>
          </a:ln>
        </p:spPr>
      </p:pic>
      <p:sp>
        <p:nvSpPr>
          <p:cNvPr id="357" name="Google Shape;357;p8"/>
          <p:cNvSpPr txBox="1"/>
          <p:nvPr/>
        </p:nvSpPr>
        <p:spPr>
          <a:xfrm>
            <a:off x="6270549" y="3737258"/>
            <a:ext cx="118463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2C71A4"/>
                </a:solidFill>
                <a:latin typeface="Arial"/>
                <a:ea typeface="Arial"/>
                <a:cs typeface="Arial"/>
                <a:sym typeface="Arial"/>
              </a:rPr>
              <a:t>TAMK API</a:t>
            </a:r>
            <a:endParaRPr sz="1400" b="0" i="0" u="none" strike="noStrike" cap="none">
              <a:solidFill>
                <a:srgbClr val="000000"/>
              </a:solidFill>
              <a:latin typeface="Arial"/>
              <a:ea typeface="Arial"/>
              <a:cs typeface="Arial"/>
              <a:sym typeface="Arial"/>
            </a:endParaRPr>
          </a:p>
        </p:txBody>
      </p:sp>
      <p:cxnSp>
        <p:nvCxnSpPr>
          <p:cNvPr id="358" name="Google Shape;358;p8"/>
          <p:cNvCxnSpPr/>
          <p:nvPr/>
        </p:nvCxnSpPr>
        <p:spPr>
          <a:xfrm flipH="1">
            <a:off x="6190296" y="4061058"/>
            <a:ext cx="1161943" cy="2097"/>
          </a:xfrm>
          <a:prstGeom prst="straightConnector1">
            <a:avLst/>
          </a:prstGeom>
          <a:noFill/>
          <a:ln w="57150" cap="flat" cmpd="sng">
            <a:solidFill>
              <a:srgbClr val="2C71A4"/>
            </a:solidFill>
            <a:prstDash val="solid"/>
            <a:round/>
            <a:headEnd type="none" w="sm" len="sm"/>
            <a:tailEnd type="triangle" w="med" len="med"/>
          </a:ln>
          <a:effectLst>
            <a:outerShdw blurRad="40000" dist="20000" dir="5400000" rotWithShape="0">
              <a:srgbClr val="000000">
                <a:alpha val="37254"/>
              </a:srgbClr>
            </a:outerShdw>
          </a:effectLst>
        </p:spPr>
      </p:cxnSp>
      <p:sp>
        <p:nvSpPr>
          <p:cNvPr id="359" name="Google Shape;359;p8"/>
          <p:cNvSpPr/>
          <p:nvPr/>
        </p:nvSpPr>
        <p:spPr>
          <a:xfrm>
            <a:off x="3190671" y="2049042"/>
            <a:ext cx="706965" cy="22149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C7C7C"/>
                </a:solidFill>
                <a:latin typeface="Arial"/>
                <a:ea typeface="Arial"/>
                <a:cs typeface="Arial"/>
                <a:sym typeface="Arial"/>
              </a:rPr>
              <a:t>React</a:t>
            </a:r>
            <a:endParaRPr sz="1400" b="0" i="0" u="none" strike="noStrike" cap="none">
              <a:solidFill>
                <a:srgbClr val="000000"/>
              </a:solidFill>
              <a:latin typeface="Arial"/>
              <a:ea typeface="Arial"/>
              <a:cs typeface="Arial"/>
              <a:sym typeface="Arial"/>
            </a:endParaRPr>
          </a:p>
        </p:txBody>
      </p:sp>
      <p:sp>
        <p:nvSpPr>
          <p:cNvPr id="360" name="Google Shape;360;p8"/>
          <p:cNvSpPr/>
          <p:nvPr/>
        </p:nvSpPr>
        <p:spPr>
          <a:xfrm>
            <a:off x="3964354" y="2060603"/>
            <a:ext cx="1083730" cy="20895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C7C7C"/>
                </a:solidFill>
                <a:latin typeface="Arial"/>
                <a:ea typeface="Arial"/>
                <a:cs typeface="Arial"/>
                <a:sym typeface="Arial"/>
              </a:rPr>
              <a:t>JavaScript</a:t>
            </a:r>
            <a:endParaRPr sz="1400" b="0" i="0" u="none" strike="noStrike" cap="none">
              <a:solidFill>
                <a:srgbClr val="000000"/>
              </a:solidFill>
              <a:latin typeface="Arial"/>
              <a:ea typeface="Arial"/>
              <a:cs typeface="Arial"/>
              <a:sym typeface="Arial"/>
            </a:endParaRPr>
          </a:p>
        </p:txBody>
      </p:sp>
      <p:sp>
        <p:nvSpPr>
          <p:cNvPr id="361" name="Google Shape;361;p8"/>
          <p:cNvSpPr/>
          <p:nvPr/>
        </p:nvSpPr>
        <p:spPr>
          <a:xfrm>
            <a:off x="2310783" y="2029578"/>
            <a:ext cx="774698" cy="21313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C7C7C"/>
                </a:solidFill>
                <a:latin typeface="Arial"/>
                <a:ea typeface="Arial"/>
                <a:cs typeface="Arial"/>
                <a:sym typeface="Arial"/>
              </a:rPr>
              <a:t>HTML 5</a:t>
            </a:r>
            <a:endParaRPr sz="1400" b="0" i="0" u="none" strike="noStrike" cap="none">
              <a:solidFill>
                <a:srgbClr val="000000"/>
              </a:solidFill>
              <a:latin typeface="Arial"/>
              <a:ea typeface="Arial"/>
              <a:cs typeface="Arial"/>
              <a:sym typeface="Arial"/>
            </a:endParaRPr>
          </a:p>
        </p:txBody>
      </p:sp>
      <p:sp>
        <p:nvSpPr>
          <p:cNvPr id="362" name="Google Shape;362;p8"/>
          <p:cNvSpPr/>
          <p:nvPr/>
        </p:nvSpPr>
        <p:spPr>
          <a:xfrm>
            <a:off x="5003134" y="2060603"/>
            <a:ext cx="1150468" cy="2094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C7C7C"/>
                </a:solidFill>
                <a:latin typeface="Arial"/>
                <a:ea typeface="Arial"/>
                <a:cs typeface="Arial"/>
                <a:sym typeface="Arial"/>
              </a:rPr>
              <a:t>Tailwind</a:t>
            </a:r>
            <a:endParaRPr sz="1400" b="0" i="0" u="none" strike="noStrike" cap="none">
              <a:solidFill>
                <a:srgbClr val="000000"/>
              </a:solidFill>
              <a:latin typeface="Arial"/>
              <a:ea typeface="Arial"/>
              <a:cs typeface="Arial"/>
              <a:sym typeface="Arial"/>
            </a:endParaRPr>
          </a:p>
        </p:txBody>
      </p:sp>
      <p:sp>
        <p:nvSpPr>
          <p:cNvPr id="363" name="Google Shape;363;p8"/>
          <p:cNvSpPr/>
          <p:nvPr/>
        </p:nvSpPr>
        <p:spPr>
          <a:xfrm>
            <a:off x="2336894" y="4311698"/>
            <a:ext cx="821266" cy="27123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C7C7C"/>
                </a:solidFill>
                <a:latin typeface="Arial"/>
                <a:ea typeface="Arial"/>
                <a:cs typeface="Arial"/>
                <a:sym typeface="Arial"/>
              </a:rPr>
              <a:t>Node.js</a:t>
            </a:r>
            <a:endParaRPr sz="1400" b="0" i="0" u="none" strike="noStrike" cap="none">
              <a:solidFill>
                <a:srgbClr val="000000"/>
              </a:solidFill>
              <a:latin typeface="Arial"/>
              <a:ea typeface="Arial"/>
              <a:cs typeface="Arial"/>
              <a:sym typeface="Arial"/>
            </a:endParaRPr>
          </a:p>
        </p:txBody>
      </p:sp>
      <p:sp>
        <p:nvSpPr>
          <p:cNvPr id="364" name="Google Shape;364;p8"/>
          <p:cNvSpPr/>
          <p:nvPr/>
        </p:nvSpPr>
        <p:spPr>
          <a:xfrm>
            <a:off x="4317828" y="4340258"/>
            <a:ext cx="821265" cy="19473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E171D"/>
                </a:solidFill>
                <a:latin typeface="Arial"/>
                <a:ea typeface="Arial"/>
                <a:cs typeface="Arial"/>
                <a:sym typeface="Arial"/>
              </a:rPr>
              <a:t>MQTT</a:t>
            </a:r>
            <a:endParaRPr sz="1400" b="1" i="0" u="none" strike="noStrike" cap="none">
              <a:solidFill>
                <a:srgbClr val="0E171D"/>
              </a:solidFill>
              <a:latin typeface="Arial"/>
              <a:ea typeface="Arial"/>
              <a:cs typeface="Arial"/>
              <a:sym typeface="Arial"/>
            </a:endParaRPr>
          </a:p>
        </p:txBody>
      </p:sp>
      <p:sp>
        <p:nvSpPr>
          <p:cNvPr id="365" name="Google Shape;365;p8"/>
          <p:cNvSpPr/>
          <p:nvPr/>
        </p:nvSpPr>
        <p:spPr>
          <a:xfrm>
            <a:off x="2959201" y="4342386"/>
            <a:ext cx="1079498" cy="21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C7C7C"/>
                </a:solidFill>
                <a:latin typeface="Arial"/>
                <a:ea typeface="Arial"/>
                <a:cs typeface="Arial"/>
                <a:sym typeface="Arial"/>
              </a:rPr>
              <a:t>WebSocket</a:t>
            </a:r>
            <a:endParaRPr sz="1400" b="0" i="0" u="none" strike="noStrike" cap="none">
              <a:solidFill>
                <a:srgbClr val="000000"/>
              </a:solidFill>
              <a:latin typeface="Arial"/>
              <a:ea typeface="Arial"/>
              <a:cs typeface="Arial"/>
              <a:sym typeface="Arial"/>
            </a:endParaRPr>
          </a:p>
        </p:txBody>
      </p:sp>
      <p:pic>
        <p:nvPicPr>
          <p:cNvPr id="366" name="Google Shape;366;p8" descr="Firebase Brand Guidelines"/>
          <p:cNvPicPr preferRelativeResize="0"/>
          <p:nvPr/>
        </p:nvPicPr>
        <p:blipFill rotWithShape="1">
          <a:blip r:embed="rId11">
            <a:alphaModFix/>
          </a:blip>
          <a:srcRect/>
          <a:stretch/>
        </p:blipFill>
        <p:spPr>
          <a:xfrm>
            <a:off x="7559028" y="1767271"/>
            <a:ext cx="1037850" cy="1037850"/>
          </a:xfrm>
          <a:prstGeom prst="rect">
            <a:avLst/>
          </a:prstGeom>
          <a:noFill/>
          <a:ln>
            <a:noFill/>
          </a:ln>
        </p:spPr>
      </p:pic>
      <p:pic>
        <p:nvPicPr>
          <p:cNvPr id="367" name="Google Shape;367;p8" descr="DigitalOcean Review | PCMag"/>
          <p:cNvPicPr preferRelativeResize="0"/>
          <p:nvPr/>
        </p:nvPicPr>
        <p:blipFill rotWithShape="1">
          <a:blip r:embed="rId12">
            <a:alphaModFix/>
          </a:blip>
          <a:srcRect l="6431" t="33736" r="6130" b="36225"/>
          <a:stretch/>
        </p:blipFill>
        <p:spPr>
          <a:xfrm>
            <a:off x="3385280" y="3139896"/>
            <a:ext cx="1439248" cy="278343"/>
          </a:xfrm>
          <a:prstGeom prst="rect">
            <a:avLst/>
          </a:prstGeom>
          <a:noFill/>
          <a:ln>
            <a:noFill/>
          </a:ln>
        </p:spPr>
      </p:pic>
      <p:sp>
        <p:nvSpPr>
          <p:cNvPr id="368" name="Google Shape;368;p8"/>
          <p:cNvSpPr/>
          <p:nvPr/>
        </p:nvSpPr>
        <p:spPr>
          <a:xfrm>
            <a:off x="2221440" y="3703322"/>
            <a:ext cx="1828808" cy="854964"/>
          </a:xfrm>
          <a:prstGeom prst="rect">
            <a:avLst/>
          </a:prstGeom>
          <a:noFill/>
          <a:ln w="25400" cap="flat" cmpd="sng">
            <a:solidFill>
              <a:srgbClr val="2C71A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9" name="Google Shape;369;p8"/>
          <p:cNvSpPr txBox="1"/>
          <p:nvPr/>
        </p:nvSpPr>
        <p:spPr>
          <a:xfrm>
            <a:off x="2673551" y="3435983"/>
            <a:ext cx="94109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Server</a:t>
            </a:r>
            <a:endParaRPr sz="2000" b="1" i="0" u="none" strike="noStrike" cap="none">
              <a:solidFill>
                <a:srgbClr val="000000"/>
              </a:solidFill>
              <a:latin typeface="Arial"/>
              <a:ea typeface="Arial"/>
              <a:cs typeface="Arial"/>
              <a:sym typeface="Arial"/>
            </a:endParaRPr>
          </a:p>
        </p:txBody>
      </p:sp>
      <p:sp>
        <p:nvSpPr>
          <p:cNvPr id="370" name="Google Shape;370;p8"/>
          <p:cNvSpPr/>
          <p:nvPr/>
        </p:nvSpPr>
        <p:spPr>
          <a:xfrm>
            <a:off x="2181847" y="3465796"/>
            <a:ext cx="1906530" cy="1136751"/>
          </a:xfrm>
          <a:prstGeom prst="rect">
            <a:avLst/>
          </a:prstGeom>
          <a:noFill/>
          <a:ln w="25400" cap="flat" cmpd="sng">
            <a:solidFill>
              <a:srgbClr val="2C71A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1" name="Google Shape;371;p8"/>
          <p:cNvSpPr txBox="1"/>
          <p:nvPr/>
        </p:nvSpPr>
        <p:spPr>
          <a:xfrm>
            <a:off x="2775972" y="2618882"/>
            <a:ext cx="1635177" cy="3381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2C71A4"/>
                </a:solidFill>
                <a:latin typeface="Arial"/>
                <a:ea typeface="Arial"/>
                <a:cs typeface="Arial"/>
                <a:sym typeface="Arial"/>
              </a:rPr>
              <a:t>WebSocket</a:t>
            </a:r>
            <a:endParaRPr sz="1400" b="0" i="0" u="none" strike="noStrike" cap="none">
              <a:solidFill>
                <a:srgbClr val="000000"/>
              </a:solidFill>
              <a:latin typeface="Arial"/>
              <a:ea typeface="Arial"/>
              <a:cs typeface="Arial"/>
              <a:sym typeface="Arial"/>
            </a:endParaRPr>
          </a:p>
        </p:txBody>
      </p:sp>
      <p:cxnSp>
        <p:nvCxnSpPr>
          <p:cNvPr id="372" name="Google Shape;372;p8"/>
          <p:cNvCxnSpPr/>
          <p:nvPr/>
        </p:nvCxnSpPr>
        <p:spPr>
          <a:xfrm rot="10800000">
            <a:off x="4163454" y="2543246"/>
            <a:ext cx="0" cy="582110"/>
          </a:xfrm>
          <a:prstGeom prst="straightConnector1">
            <a:avLst/>
          </a:prstGeom>
          <a:noFill/>
          <a:ln w="57150" cap="flat" cmpd="sng">
            <a:solidFill>
              <a:srgbClr val="2C71A4"/>
            </a:solidFill>
            <a:prstDash val="solid"/>
            <a:round/>
            <a:headEnd type="stealth" w="med" len="med"/>
            <a:tailEnd type="stealth" w="med" len="med"/>
          </a:ln>
        </p:spPr>
      </p:cxnSp>
      <p:sp>
        <p:nvSpPr>
          <p:cNvPr id="373" name="Google Shape;373;p8"/>
          <p:cNvSpPr/>
          <p:nvPr/>
        </p:nvSpPr>
        <p:spPr>
          <a:xfrm>
            <a:off x="2070590" y="831802"/>
            <a:ext cx="4200526" cy="1710057"/>
          </a:xfrm>
          <a:prstGeom prst="rect">
            <a:avLst/>
          </a:prstGeom>
          <a:noFill/>
          <a:ln w="25400" cap="flat" cmpd="sng">
            <a:solidFill>
              <a:srgbClr val="2C71A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74" name="Google Shape;374;p8"/>
          <p:cNvSpPr/>
          <p:nvPr/>
        </p:nvSpPr>
        <p:spPr>
          <a:xfrm>
            <a:off x="2162963" y="1496504"/>
            <a:ext cx="4000983" cy="808405"/>
          </a:xfrm>
          <a:prstGeom prst="rect">
            <a:avLst/>
          </a:prstGeom>
          <a:noFill/>
          <a:ln w="25400" cap="flat" cmpd="sng">
            <a:solidFill>
              <a:srgbClr val="2C71A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75" name="Google Shape;375;p8"/>
          <p:cNvSpPr/>
          <p:nvPr/>
        </p:nvSpPr>
        <p:spPr>
          <a:xfrm>
            <a:off x="2070589" y="1200312"/>
            <a:ext cx="4200526" cy="1217538"/>
          </a:xfrm>
          <a:prstGeom prst="rect">
            <a:avLst/>
          </a:prstGeom>
          <a:noFill/>
          <a:ln w="25400" cap="flat" cmpd="sng">
            <a:solidFill>
              <a:srgbClr val="2C71A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76" name="Google Shape;376;p8"/>
          <p:cNvSpPr txBox="1"/>
          <p:nvPr/>
        </p:nvSpPr>
        <p:spPr>
          <a:xfrm>
            <a:off x="3823121" y="1200312"/>
            <a:ext cx="9410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Client</a:t>
            </a:r>
            <a:endParaRPr sz="1800" b="1" i="0" u="none" strike="noStrike" cap="none">
              <a:solidFill>
                <a:srgbClr val="000000"/>
              </a:solidFill>
              <a:latin typeface="Arial"/>
              <a:ea typeface="Arial"/>
              <a:cs typeface="Arial"/>
              <a:sym typeface="Arial"/>
            </a:endParaRPr>
          </a:p>
        </p:txBody>
      </p:sp>
      <p:cxnSp>
        <p:nvCxnSpPr>
          <p:cNvPr id="377" name="Google Shape;377;p8"/>
          <p:cNvCxnSpPr/>
          <p:nvPr/>
        </p:nvCxnSpPr>
        <p:spPr>
          <a:xfrm rot="10800000">
            <a:off x="6256319" y="1187035"/>
            <a:ext cx="1198862" cy="860279"/>
          </a:xfrm>
          <a:prstGeom prst="straightConnector1">
            <a:avLst/>
          </a:prstGeom>
          <a:noFill/>
          <a:ln w="57150" cap="flat" cmpd="sng">
            <a:solidFill>
              <a:srgbClr val="2C71A4"/>
            </a:solidFill>
            <a:prstDash val="solid"/>
            <a:round/>
            <a:headEnd type="stealth" w="med" len="med"/>
            <a:tailEnd type="stealth" w="med" len="med"/>
          </a:ln>
        </p:spPr>
      </p:cxnSp>
      <p:cxnSp>
        <p:nvCxnSpPr>
          <p:cNvPr id="378" name="Google Shape;378;p8"/>
          <p:cNvCxnSpPr/>
          <p:nvPr/>
        </p:nvCxnSpPr>
        <p:spPr>
          <a:xfrm flipH="1">
            <a:off x="6182482" y="2584263"/>
            <a:ext cx="1272699" cy="870012"/>
          </a:xfrm>
          <a:prstGeom prst="straightConnector1">
            <a:avLst/>
          </a:prstGeom>
          <a:noFill/>
          <a:ln w="57150" cap="flat" cmpd="sng">
            <a:solidFill>
              <a:srgbClr val="2C71A4"/>
            </a:solidFill>
            <a:prstDash val="solid"/>
            <a:round/>
            <a:headEnd type="stealth" w="med" len="med"/>
            <a:tailEnd type="stealth" w="med" len="med"/>
          </a:ln>
        </p:spPr>
      </p:cxnSp>
      <p:pic>
        <p:nvPicPr>
          <p:cNvPr id="379" name="Google Shape;379;p8" descr="Render Status"/>
          <p:cNvPicPr preferRelativeResize="0"/>
          <p:nvPr/>
        </p:nvPicPr>
        <p:blipFill rotWithShape="1">
          <a:blip r:embed="rId13">
            <a:alphaModFix/>
          </a:blip>
          <a:srcRect/>
          <a:stretch/>
        </p:blipFill>
        <p:spPr>
          <a:xfrm>
            <a:off x="3399303" y="908381"/>
            <a:ext cx="1234375" cy="235142"/>
          </a:xfrm>
          <a:prstGeom prst="rect">
            <a:avLst/>
          </a:prstGeom>
          <a:noFill/>
          <a:ln>
            <a:noFill/>
          </a:ln>
        </p:spPr>
      </p:pic>
      <p:sp>
        <p:nvSpPr>
          <p:cNvPr id="380" name="Google Shape;380;p8"/>
          <p:cNvSpPr/>
          <p:nvPr/>
        </p:nvSpPr>
        <p:spPr>
          <a:xfrm>
            <a:off x="4207833" y="3717721"/>
            <a:ext cx="1866453" cy="840566"/>
          </a:xfrm>
          <a:prstGeom prst="rect">
            <a:avLst/>
          </a:prstGeom>
          <a:noFill/>
          <a:ln w="25400" cap="flat" cmpd="sng">
            <a:solidFill>
              <a:srgbClr val="2C71A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1" name="Google Shape;381;p8"/>
          <p:cNvSpPr txBox="1"/>
          <p:nvPr/>
        </p:nvSpPr>
        <p:spPr>
          <a:xfrm>
            <a:off x="4668547" y="3435983"/>
            <a:ext cx="94109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Agent</a:t>
            </a:r>
            <a:endParaRPr sz="2000" b="1" i="0" u="none" strike="noStrike" cap="none">
              <a:solidFill>
                <a:srgbClr val="000000"/>
              </a:solidFill>
              <a:latin typeface="Arial"/>
              <a:ea typeface="Arial"/>
              <a:cs typeface="Arial"/>
              <a:sym typeface="Arial"/>
            </a:endParaRPr>
          </a:p>
        </p:txBody>
      </p:sp>
      <p:pic>
        <p:nvPicPr>
          <p:cNvPr id="382" name="Google Shape;382;p8" descr="Python Programming Logo On Transparent Background Png - SimilarPNG"/>
          <p:cNvPicPr preferRelativeResize="0"/>
          <p:nvPr/>
        </p:nvPicPr>
        <p:blipFill rotWithShape="1">
          <a:blip r:embed="rId14">
            <a:alphaModFix/>
          </a:blip>
          <a:srcRect/>
          <a:stretch/>
        </p:blipFill>
        <p:spPr>
          <a:xfrm>
            <a:off x="5238197" y="3739637"/>
            <a:ext cx="552799" cy="552799"/>
          </a:xfrm>
          <a:prstGeom prst="rect">
            <a:avLst/>
          </a:prstGeom>
          <a:noFill/>
          <a:ln>
            <a:noFill/>
          </a:ln>
        </p:spPr>
      </p:pic>
      <p:sp>
        <p:nvSpPr>
          <p:cNvPr id="383" name="Google Shape;383;p8"/>
          <p:cNvSpPr/>
          <p:nvPr/>
        </p:nvSpPr>
        <p:spPr>
          <a:xfrm>
            <a:off x="5103963" y="4339931"/>
            <a:ext cx="821265" cy="19473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E171D"/>
                </a:solidFill>
                <a:latin typeface="Arial"/>
                <a:ea typeface="Arial"/>
                <a:cs typeface="Arial"/>
                <a:sym typeface="Arial"/>
              </a:rPr>
              <a:t>Python</a:t>
            </a:r>
            <a:endParaRPr sz="1400" b="1" i="0" u="none" strike="noStrike" cap="none">
              <a:solidFill>
                <a:srgbClr val="0E171D"/>
              </a:solidFill>
              <a:latin typeface="Arial"/>
              <a:ea typeface="Arial"/>
              <a:cs typeface="Arial"/>
              <a:sym typeface="Arial"/>
            </a:endParaRPr>
          </a:p>
        </p:txBody>
      </p:sp>
      <p:sp>
        <p:nvSpPr>
          <p:cNvPr id="384" name="Google Shape;384;p8"/>
          <p:cNvSpPr txBox="1"/>
          <p:nvPr/>
        </p:nvSpPr>
        <p:spPr>
          <a:xfrm rot="-2151263">
            <a:off x="6113960" y="2669356"/>
            <a:ext cx="1478805"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2C71A4"/>
                </a:solidFill>
                <a:latin typeface="Arial"/>
                <a:ea typeface="Arial"/>
                <a:cs typeface="Arial"/>
                <a:sym typeface="Arial"/>
              </a:rPr>
              <a:t>Firebase API</a:t>
            </a:r>
            <a:endParaRPr sz="1200" b="0" i="0" u="none" strike="noStrike" cap="none">
              <a:solidFill>
                <a:srgbClr val="000000"/>
              </a:solidFill>
              <a:latin typeface="Arial"/>
              <a:ea typeface="Arial"/>
              <a:cs typeface="Arial"/>
              <a:sym typeface="Arial"/>
            </a:endParaRPr>
          </a:p>
        </p:txBody>
      </p:sp>
      <p:sp>
        <p:nvSpPr>
          <p:cNvPr id="385" name="Google Shape;385;p8"/>
          <p:cNvSpPr/>
          <p:nvPr/>
        </p:nvSpPr>
        <p:spPr>
          <a:xfrm>
            <a:off x="593582" y="1854856"/>
            <a:ext cx="1369838" cy="349444"/>
          </a:xfrm>
          <a:prstGeom prst="rect">
            <a:avLst/>
          </a:prstGeom>
          <a:noFill/>
          <a:ln>
            <a:noFill/>
          </a:ln>
        </p:spPr>
        <p:txBody>
          <a:bodyPr spcFirstLastPara="1" wrap="square" lIns="0" tIns="0" rIns="0" bIns="0" anchor="b" anchorCtr="0">
            <a:noAutofit/>
          </a:bodyPr>
          <a:lstStyle/>
          <a:p>
            <a:pPr marL="0" marR="0" lvl="0" indent="0" algn="l" rtl="0">
              <a:lnSpc>
                <a:spcPct val="231250"/>
              </a:lnSpc>
              <a:spcBef>
                <a:spcPts val="0"/>
              </a:spcBef>
              <a:spcAft>
                <a:spcPts val="0"/>
              </a:spcAft>
              <a:buClr>
                <a:srgbClr val="000000"/>
              </a:buClr>
              <a:buSzPts val="2400"/>
              <a:buFont typeface="Arial"/>
              <a:buNone/>
            </a:pPr>
            <a:r>
              <a:rPr lang="en-US" sz="2400" b="0" i="0" u="none" strike="noStrike" cap="none">
                <a:solidFill>
                  <a:srgbClr val="1B587D"/>
                </a:solidFill>
                <a:latin typeface="Roboto Slab"/>
                <a:ea typeface="Roboto Slab"/>
                <a:cs typeface="Roboto Slab"/>
                <a:sym typeface="Roboto Slab"/>
              </a:rPr>
              <a:t>Frontend</a:t>
            </a:r>
            <a:endParaRPr sz="4450" b="0" i="0" u="none" strike="noStrike" cap="none">
              <a:solidFill>
                <a:srgbClr val="1B587D"/>
              </a:solidFill>
              <a:latin typeface="Arial"/>
              <a:ea typeface="Arial"/>
              <a:cs typeface="Arial"/>
              <a:sym typeface="Arial"/>
            </a:endParaRPr>
          </a:p>
        </p:txBody>
      </p:sp>
      <p:sp>
        <p:nvSpPr>
          <p:cNvPr id="386" name="Google Shape;386;p8"/>
          <p:cNvSpPr/>
          <p:nvPr/>
        </p:nvSpPr>
        <p:spPr>
          <a:xfrm>
            <a:off x="618088" y="4140806"/>
            <a:ext cx="1311770" cy="271656"/>
          </a:xfrm>
          <a:prstGeom prst="rect">
            <a:avLst/>
          </a:prstGeom>
          <a:noFill/>
          <a:ln>
            <a:noFill/>
          </a:ln>
        </p:spPr>
        <p:txBody>
          <a:bodyPr spcFirstLastPara="1" wrap="square" lIns="0" tIns="0" rIns="0" bIns="0" anchor="b" anchorCtr="0">
            <a:noAutofit/>
          </a:bodyPr>
          <a:lstStyle/>
          <a:p>
            <a:pPr marL="0" marR="0" lvl="0" indent="0" algn="l" rtl="0">
              <a:lnSpc>
                <a:spcPct val="231250"/>
              </a:lnSpc>
              <a:spcBef>
                <a:spcPts val="0"/>
              </a:spcBef>
              <a:spcAft>
                <a:spcPts val="0"/>
              </a:spcAft>
              <a:buClr>
                <a:srgbClr val="000000"/>
              </a:buClr>
              <a:buSzPts val="2400"/>
              <a:buFont typeface="Arial"/>
              <a:buNone/>
            </a:pPr>
            <a:r>
              <a:rPr lang="en-US" sz="2400" b="0" i="0" u="none" strike="noStrike" cap="none">
                <a:solidFill>
                  <a:srgbClr val="1B587D"/>
                </a:solidFill>
                <a:latin typeface="Roboto Slab"/>
                <a:ea typeface="Roboto Slab"/>
                <a:cs typeface="Roboto Slab"/>
                <a:sym typeface="Roboto Slab"/>
              </a:rPr>
              <a:t>Backend</a:t>
            </a:r>
            <a:endParaRPr sz="2400" b="0" i="0" u="none" strike="noStrike" cap="none">
              <a:solidFill>
                <a:srgbClr val="1B587D"/>
              </a:solidFill>
              <a:latin typeface="Arial"/>
              <a:ea typeface="Arial"/>
              <a:cs typeface="Arial"/>
              <a:sym typeface="Arial"/>
            </a:endParaRPr>
          </a:p>
        </p:txBody>
      </p:sp>
      <p:sp>
        <p:nvSpPr>
          <p:cNvPr id="387" name="Google Shape;387;p8"/>
          <p:cNvSpPr/>
          <p:nvPr/>
        </p:nvSpPr>
        <p:spPr>
          <a:xfrm>
            <a:off x="7378373" y="3528982"/>
            <a:ext cx="1428195" cy="854965"/>
          </a:xfrm>
          <a:prstGeom prst="rect">
            <a:avLst/>
          </a:prstGeom>
          <a:noFill/>
          <a:ln w="25400" cap="flat" cmpd="sng">
            <a:solidFill>
              <a:srgbClr val="2C71A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8" name="Google Shape;388;p8"/>
          <p:cNvSpPr/>
          <p:nvPr/>
        </p:nvSpPr>
        <p:spPr>
          <a:xfrm>
            <a:off x="7242768" y="4094917"/>
            <a:ext cx="821265" cy="19473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C7C7C"/>
                </a:solidFill>
                <a:latin typeface="Arial"/>
                <a:ea typeface="Arial"/>
                <a:cs typeface="Arial"/>
                <a:sym typeface="Arial"/>
              </a:rPr>
              <a:t>TAMK</a:t>
            </a:r>
            <a:endParaRPr sz="1400" b="0" i="0" u="none" strike="noStrike" cap="none">
              <a:solidFill>
                <a:srgbClr val="7C7C7C"/>
              </a:solidFill>
              <a:latin typeface="Arial"/>
              <a:ea typeface="Arial"/>
              <a:cs typeface="Arial"/>
              <a:sym typeface="Arial"/>
            </a:endParaRPr>
          </a:p>
        </p:txBody>
      </p:sp>
      <p:sp>
        <p:nvSpPr>
          <p:cNvPr id="389" name="Google Shape;389;p8"/>
          <p:cNvSpPr/>
          <p:nvPr/>
        </p:nvSpPr>
        <p:spPr>
          <a:xfrm>
            <a:off x="8029185" y="4081900"/>
            <a:ext cx="821265" cy="19473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C7C7C"/>
                </a:solidFill>
                <a:latin typeface="Arial"/>
                <a:ea typeface="Arial"/>
                <a:cs typeface="Arial"/>
                <a:sym typeface="Arial"/>
              </a:rPr>
              <a:t>Fiware</a:t>
            </a:r>
            <a:endParaRPr sz="1400" b="0" i="0" u="none" strike="noStrike" cap="none">
              <a:solidFill>
                <a:srgbClr val="7C7C7C"/>
              </a:solidFill>
              <a:latin typeface="Arial"/>
              <a:ea typeface="Arial"/>
              <a:cs typeface="Arial"/>
              <a:sym typeface="Arial"/>
            </a:endParaRPr>
          </a:p>
        </p:txBody>
      </p:sp>
      <p:sp>
        <p:nvSpPr>
          <p:cNvPr id="390" name="Google Shape;390;p8"/>
          <p:cNvSpPr txBox="1">
            <a:spLocks noGrp="1"/>
          </p:cNvSpPr>
          <p:nvPr>
            <p:ph type="sldNum" idx="12"/>
          </p:nvPr>
        </p:nvSpPr>
        <p:spPr>
          <a:xfrm>
            <a:off x="4297650" y="4602875"/>
            <a:ext cx="548700" cy="33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fld id="{00000000-1234-1234-1234-123412341234}" type="slidenum">
              <a:rPr lang="en-US" sz="1200"/>
              <a:t>8</a:t>
            </a:fld>
            <a:endParaRPr sz="1200"/>
          </a:p>
        </p:txBody>
      </p:sp>
      <p:sp>
        <p:nvSpPr>
          <p:cNvPr id="391" name="Google Shape;391;p8"/>
          <p:cNvSpPr txBox="1"/>
          <p:nvPr/>
        </p:nvSpPr>
        <p:spPr>
          <a:xfrm rot="2202267">
            <a:off x="6286096" y="1441937"/>
            <a:ext cx="1478805"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2C71A4"/>
                </a:solidFill>
                <a:latin typeface="Arial"/>
                <a:ea typeface="Arial"/>
                <a:cs typeface="Arial"/>
                <a:sym typeface="Arial"/>
              </a:rPr>
              <a:t>Firebase API</a:t>
            </a:r>
            <a:endParaRPr sz="1200" b="0" i="0" u="none" strike="noStrike" cap="none">
              <a:solidFill>
                <a:srgbClr val="000000"/>
              </a:solidFill>
              <a:latin typeface="Arial"/>
              <a:ea typeface="Arial"/>
              <a:cs typeface="Arial"/>
              <a:sym typeface="Arial"/>
            </a:endParaRPr>
          </a:p>
        </p:txBody>
      </p:sp>
      <p:pic>
        <p:nvPicPr>
          <p:cNvPr id="392" name="Google Shape;392;p8" descr="GitHub - mqtt/mqttorg-graphics: Graphics and branding for the MQTT website"/>
          <p:cNvPicPr preferRelativeResize="0"/>
          <p:nvPr/>
        </p:nvPicPr>
        <p:blipFill rotWithShape="1">
          <a:blip r:embed="rId15">
            <a:alphaModFix/>
          </a:blip>
          <a:srcRect/>
          <a:stretch/>
        </p:blipFill>
        <p:spPr>
          <a:xfrm>
            <a:off x="4481812" y="3802859"/>
            <a:ext cx="484455" cy="484455"/>
          </a:xfrm>
          <a:prstGeom prst="rect">
            <a:avLst/>
          </a:prstGeom>
          <a:noFill/>
          <a:ln>
            <a:noFill/>
          </a:ln>
        </p:spPr>
      </p:pic>
      <p:pic>
        <p:nvPicPr>
          <p:cNvPr id="393" name="Google Shape;393;p8"/>
          <p:cNvPicPr preferRelativeResize="0"/>
          <p:nvPr/>
        </p:nvPicPr>
        <p:blipFill rotWithShape="1">
          <a:blip r:embed="rId16">
            <a:alphaModFix/>
          </a:blip>
          <a:srcRect/>
          <a:stretch/>
        </p:blipFill>
        <p:spPr>
          <a:xfrm>
            <a:off x="8082305" y="628447"/>
            <a:ext cx="218955" cy="143026"/>
          </a:xfrm>
          <a:prstGeom prst="rect">
            <a:avLst/>
          </a:prstGeom>
          <a:noFill/>
          <a:ln>
            <a:noFill/>
          </a:ln>
        </p:spPr>
      </p:pic>
      <p:sp>
        <p:nvSpPr>
          <p:cNvPr id="394" name="Google Shape;394;p8"/>
          <p:cNvSpPr txBox="1"/>
          <p:nvPr/>
        </p:nvSpPr>
        <p:spPr>
          <a:xfrm>
            <a:off x="6590774" y="546072"/>
            <a:ext cx="165017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Roboto"/>
                <a:ea typeface="Roboto"/>
                <a:cs typeface="Roboto"/>
                <a:sym typeface="Roboto"/>
              </a:rPr>
              <a:t>Our Contribution:</a:t>
            </a:r>
            <a:endParaRPr sz="1400" b="0" i="0" u="none" strike="noStrike" cap="none">
              <a:solidFill>
                <a:schemeClr val="dk1"/>
              </a:solidFill>
              <a:latin typeface="Roboto"/>
              <a:ea typeface="Roboto"/>
              <a:cs typeface="Roboto"/>
              <a:sym typeface="Roboto"/>
            </a:endParaRPr>
          </a:p>
        </p:txBody>
      </p:sp>
      <p:sp>
        <p:nvSpPr>
          <p:cNvPr id="395" name="Google Shape;395;p8"/>
          <p:cNvSpPr/>
          <p:nvPr/>
        </p:nvSpPr>
        <p:spPr>
          <a:xfrm>
            <a:off x="6590774" y="524025"/>
            <a:ext cx="1817914" cy="307777"/>
          </a:xfrm>
          <a:prstGeom prst="rect">
            <a:avLst/>
          </a:prstGeom>
          <a:noFill/>
          <a:ln w="9525" cap="flat" cmpd="sng">
            <a:solidFill>
              <a:srgbClr val="3A51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1B587D"/>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9"/>
          <p:cNvSpPr txBox="1">
            <a:spLocks noGrp="1"/>
          </p:cNvSpPr>
          <p:nvPr>
            <p:ph type="title"/>
          </p:nvPr>
        </p:nvSpPr>
        <p:spPr>
          <a:xfrm>
            <a:off x="434289" y="310471"/>
            <a:ext cx="4920403" cy="55826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Functional Requirements</a:t>
            </a:r>
            <a:br>
              <a:rPr lang="en-US"/>
            </a:br>
            <a:endParaRPr/>
          </a:p>
        </p:txBody>
      </p:sp>
      <p:sp>
        <p:nvSpPr>
          <p:cNvPr id="401" name="Google Shape;401;p9"/>
          <p:cNvSpPr txBox="1">
            <a:spLocks noGrp="1"/>
          </p:cNvSpPr>
          <p:nvPr>
            <p:ph type="sldNum" idx="12"/>
          </p:nvPr>
        </p:nvSpPr>
        <p:spPr>
          <a:xfrm>
            <a:off x="4258178" y="4441769"/>
            <a:ext cx="548700" cy="33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fld id="{00000000-1234-1234-1234-123412341234}" type="slidenum">
              <a:rPr lang="en-US" sz="1200"/>
              <a:t>9</a:t>
            </a:fld>
            <a:endParaRPr sz="1200"/>
          </a:p>
        </p:txBody>
      </p:sp>
      <p:sp>
        <p:nvSpPr>
          <p:cNvPr id="402" name="Google Shape;402;p9"/>
          <p:cNvSpPr/>
          <p:nvPr/>
        </p:nvSpPr>
        <p:spPr>
          <a:xfrm>
            <a:off x="518545" y="1040284"/>
            <a:ext cx="239400" cy="239400"/>
          </a:xfrm>
          <a:prstGeom prst="star4">
            <a:avLst>
              <a:gd name="adj" fmla="val 15727"/>
            </a:avLst>
          </a:prstGeom>
          <a:noFill/>
          <a:ln w="19050" cap="flat" cmpd="sng">
            <a:solidFill>
              <a:srgbClr val="A5A5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2"/>
              </a:solidFill>
              <a:latin typeface="Quicksand"/>
              <a:ea typeface="Quicksand"/>
              <a:cs typeface="Quicksand"/>
              <a:sym typeface="Quicksand"/>
            </a:endParaRPr>
          </a:p>
        </p:txBody>
      </p:sp>
      <p:sp>
        <p:nvSpPr>
          <p:cNvPr id="403" name="Google Shape;403;p9"/>
          <p:cNvSpPr/>
          <p:nvPr/>
        </p:nvSpPr>
        <p:spPr>
          <a:xfrm>
            <a:off x="974853" y="960835"/>
            <a:ext cx="2551748" cy="318849"/>
          </a:xfrm>
          <a:prstGeom prst="rect">
            <a:avLst/>
          </a:prstGeom>
          <a:noFill/>
          <a:ln>
            <a:noFill/>
          </a:ln>
        </p:spPr>
        <p:txBody>
          <a:bodyPr spcFirstLastPara="1" wrap="square" lIns="0" tIns="0" rIns="0" bIns="0" anchor="t" anchorCtr="0">
            <a:noAutofit/>
          </a:bodyPr>
          <a:lstStyle/>
          <a:p>
            <a:pPr marL="0" marR="0" lvl="0" indent="0" algn="l" rtl="0">
              <a:lnSpc>
                <a:spcPct val="178571"/>
              </a:lnSpc>
              <a:spcBef>
                <a:spcPts val="0"/>
              </a:spcBef>
              <a:spcAft>
                <a:spcPts val="0"/>
              </a:spcAft>
              <a:buClr>
                <a:srgbClr val="000000"/>
              </a:buClr>
              <a:buSzPts val="1400"/>
              <a:buFont typeface="Arial"/>
              <a:buNone/>
            </a:pPr>
            <a:r>
              <a:rPr lang="en-US" sz="1400" b="1" i="0" u="none" strike="noStrike" cap="none">
                <a:solidFill>
                  <a:srgbClr val="15213F"/>
                </a:solidFill>
                <a:latin typeface="Quicksand"/>
                <a:ea typeface="Quicksand"/>
                <a:cs typeface="Quicksand"/>
                <a:sym typeface="Quicksand"/>
              </a:rPr>
              <a:t>Occupancy Detection</a:t>
            </a:r>
            <a:endParaRPr sz="1400" b="1" i="0" u="none" strike="noStrike" cap="none">
              <a:solidFill>
                <a:srgbClr val="000000"/>
              </a:solidFill>
              <a:latin typeface="Quicksand"/>
              <a:ea typeface="Quicksand"/>
              <a:cs typeface="Quicksand"/>
              <a:sym typeface="Quicksand"/>
            </a:endParaRPr>
          </a:p>
        </p:txBody>
      </p:sp>
      <p:sp>
        <p:nvSpPr>
          <p:cNvPr id="404" name="Google Shape;404;p9"/>
          <p:cNvSpPr/>
          <p:nvPr/>
        </p:nvSpPr>
        <p:spPr>
          <a:xfrm>
            <a:off x="518546" y="1217124"/>
            <a:ext cx="7026900" cy="326708"/>
          </a:xfrm>
          <a:prstGeom prst="rect">
            <a:avLst/>
          </a:prstGeom>
          <a:noFill/>
          <a:ln>
            <a:noFill/>
          </a:ln>
        </p:spPr>
        <p:txBody>
          <a:bodyPr spcFirstLastPara="1" wrap="square" lIns="0" tIns="0" rIns="0" bIns="0" anchor="t" anchorCtr="0">
            <a:noAutofit/>
          </a:bodyPr>
          <a:lstStyle/>
          <a:p>
            <a:pPr marL="0" marR="0" lvl="0" indent="0" algn="l" rtl="0">
              <a:lnSpc>
                <a:spcPct val="212500"/>
              </a:lnSpc>
              <a:spcBef>
                <a:spcPts val="0"/>
              </a:spcBef>
              <a:spcAft>
                <a:spcPts val="0"/>
              </a:spcAft>
              <a:buClr>
                <a:srgbClr val="000000"/>
              </a:buClr>
              <a:buSzPts val="1200"/>
              <a:buFont typeface="Arial"/>
              <a:buNone/>
            </a:pPr>
            <a:r>
              <a:rPr lang="en-US" sz="1200" b="0" i="0" u="none" strike="noStrike" cap="none">
                <a:solidFill>
                  <a:srgbClr val="1B587D"/>
                </a:solidFill>
                <a:latin typeface="Roboto"/>
                <a:ea typeface="Roboto"/>
                <a:cs typeface="Roboto"/>
                <a:sym typeface="Roboto"/>
              </a:rPr>
              <a:t>Utilize CO₂, temperature, humidity, VOC and P.M sensors for accurate room occupancy detection.</a:t>
            </a:r>
            <a:endParaRPr sz="1200" b="0" i="0" u="none" strike="noStrike" cap="none">
              <a:solidFill>
                <a:srgbClr val="1B587D"/>
              </a:solidFill>
              <a:latin typeface="Arial"/>
              <a:ea typeface="Arial"/>
              <a:cs typeface="Arial"/>
              <a:sym typeface="Arial"/>
            </a:endParaRPr>
          </a:p>
        </p:txBody>
      </p:sp>
      <p:sp>
        <p:nvSpPr>
          <p:cNvPr id="405" name="Google Shape;405;p9"/>
          <p:cNvSpPr/>
          <p:nvPr/>
        </p:nvSpPr>
        <p:spPr>
          <a:xfrm>
            <a:off x="974854" y="1627032"/>
            <a:ext cx="2551748" cy="318849"/>
          </a:xfrm>
          <a:prstGeom prst="rect">
            <a:avLst/>
          </a:prstGeom>
          <a:noFill/>
          <a:ln>
            <a:noFill/>
          </a:ln>
        </p:spPr>
        <p:txBody>
          <a:bodyPr spcFirstLastPara="1" wrap="square" lIns="0" tIns="0" rIns="0" bIns="0" anchor="t" anchorCtr="0">
            <a:noAutofit/>
          </a:bodyPr>
          <a:lstStyle/>
          <a:p>
            <a:pPr marL="0" marR="0" lvl="0" indent="0" algn="l" rtl="0">
              <a:lnSpc>
                <a:spcPct val="178571"/>
              </a:lnSpc>
              <a:spcBef>
                <a:spcPts val="0"/>
              </a:spcBef>
              <a:spcAft>
                <a:spcPts val="0"/>
              </a:spcAft>
              <a:buClr>
                <a:srgbClr val="000000"/>
              </a:buClr>
              <a:buSzPts val="1400"/>
              <a:buFont typeface="Arial"/>
              <a:buNone/>
            </a:pPr>
            <a:r>
              <a:rPr lang="en-US" sz="1400" b="1" i="0" u="none" strike="noStrike" cap="none">
                <a:solidFill>
                  <a:srgbClr val="15213F"/>
                </a:solidFill>
                <a:latin typeface="Quicksand"/>
                <a:ea typeface="Quicksand"/>
                <a:cs typeface="Quicksand"/>
                <a:sym typeface="Quicksand"/>
              </a:rPr>
              <a:t>Real-time Dashboard</a:t>
            </a:r>
            <a:endParaRPr sz="1400" b="1" i="0" u="none" strike="noStrike" cap="none">
              <a:solidFill>
                <a:srgbClr val="000000"/>
              </a:solidFill>
              <a:latin typeface="Quicksand"/>
              <a:ea typeface="Quicksand"/>
              <a:cs typeface="Quicksand"/>
              <a:sym typeface="Quicksand"/>
            </a:endParaRPr>
          </a:p>
        </p:txBody>
      </p:sp>
      <p:sp>
        <p:nvSpPr>
          <p:cNvPr id="406" name="Google Shape;406;p9"/>
          <p:cNvSpPr/>
          <p:nvPr/>
        </p:nvSpPr>
        <p:spPr>
          <a:xfrm>
            <a:off x="518546" y="1908950"/>
            <a:ext cx="7026900" cy="326708"/>
          </a:xfrm>
          <a:prstGeom prst="rect">
            <a:avLst/>
          </a:prstGeom>
          <a:noFill/>
          <a:ln>
            <a:noFill/>
          </a:ln>
        </p:spPr>
        <p:txBody>
          <a:bodyPr spcFirstLastPara="1" wrap="square" lIns="0" tIns="0" rIns="0" bIns="0" anchor="t" anchorCtr="0">
            <a:noAutofit/>
          </a:bodyPr>
          <a:lstStyle/>
          <a:p>
            <a:pPr marL="0" marR="0" lvl="0" indent="0" algn="l" rtl="0">
              <a:lnSpc>
                <a:spcPct val="212500"/>
              </a:lnSpc>
              <a:spcBef>
                <a:spcPts val="0"/>
              </a:spcBef>
              <a:spcAft>
                <a:spcPts val="0"/>
              </a:spcAft>
              <a:buClr>
                <a:srgbClr val="000000"/>
              </a:buClr>
              <a:buSzPts val="1200"/>
              <a:buFont typeface="Arial"/>
              <a:buNone/>
            </a:pPr>
            <a:r>
              <a:rPr lang="en-US" sz="1200" b="0" i="0" u="none" strike="noStrike" cap="none">
                <a:solidFill>
                  <a:srgbClr val="1B587D"/>
                </a:solidFill>
                <a:latin typeface="Roboto"/>
                <a:ea typeface="Roboto"/>
                <a:cs typeface="Roboto"/>
                <a:sym typeface="Roboto"/>
              </a:rPr>
              <a:t>Display live sensor data and an integrated Health Index on a web-based dashboard.</a:t>
            </a:r>
            <a:endParaRPr sz="1200" b="0" i="0" u="none" strike="noStrike" cap="none">
              <a:solidFill>
                <a:srgbClr val="1B587D"/>
              </a:solidFill>
              <a:latin typeface="Arial"/>
              <a:ea typeface="Arial"/>
              <a:cs typeface="Arial"/>
              <a:sym typeface="Arial"/>
            </a:endParaRPr>
          </a:p>
        </p:txBody>
      </p:sp>
      <p:sp>
        <p:nvSpPr>
          <p:cNvPr id="407" name="Google Shape;407;p9"/>
          <p:cNvSpPr/>
          <p:nvPr/>
        </p:nvSpPr>
        <p:spPr>
          <a:xfrm>
            <a:off x="974854" y="2344999"/>
            <a:ext cx="2551748" cy="318849"/>
          </a:xfrm>
          <a:prstGeom prst="rect">
            <a:avLst/>
          </a:prstGeom>
          <a:noFill/>
          <a:ln>
            <a:noFill/>
          </a:ln>
        </p:spPr>
        <p:txBody>
          <a:bodyPr spcFirstLastPara="1" wrap="square" lIns="0" tIns="0" rIns="0" bIns="0" anchor="t" anchorCtr="0">
            <a:noAutofit/>
          </a:bodyPr>
          <a:lstStyle/>
          <a:p>
            <a:pPr marL="0" marR="0" lvl="0" indent="0" algn="l" rtl="0">
              <a:lnSpc>
                <a:spcPct val="178571"/>
              </a:lnSpc>
              <a:spcBef>
                <a:spcPts val="0"/>
              </a:spcBef>
              <a:spcAft>
                <a:spcPts val="0"/>
              </a:spcAft>
              <a:buClr>
                <a:srgbClr val="000000"/>
              </a:buClr>
              <a:buSzPts val="1400"/>
              <a:buFont typeface="Arial"/>
              <a:buNone/>
            </a:pPr>
            <a:r>
              <a:rPr lang="en-US" sz="1400" b="1" i="0" u="none" strike="noStrike" cap="none">
                <a:solidFill>
                  <a:srgbClr val="15213F"/>
                </a:solidFill>
                <a:latin typeface="Quicksand"/>
                <a:ea typeface="Quicksand"/>
                <a:cs typeface="Quicksand"/>
                <a:sym typeface="Quicksand"/>
              </a:rPr>
              <a:t>Alert System</a:t>
            </a:r>
            <a:endParaRPr sz="1400" b="1" i="0" u="none" strike="noStrike" cap="none">
              <a:solidFill>
                <a:srgbClr val="000000"/>
              </a:solidFill>
              <a:latin typeface="Quicksand"/>
              <a:ea typeface="Quicksand"/>
              <a:cs typeface="Quicksand"/>
              <a:sym typeface="Quicksand"/>
            </a:endParaRPr>
          </a:p>
        </p:txBody>
      </p:sp>
      <p:sp>
        <p:nvSpPr>
          <p:cNvPr id="408" name="Google Shape;408;p9"/>
          <p:cNvSpPr/>
          <p:nvPr/>
        </p:nvSpPr>
        <p:spPr>
          <a:xfrm>
            <a:off x="518546" y="2700509"/>
            <a:ext cx="7026900" cy="326708"/>
          </a:xfrm>
          <a:prstGeom prst="rect">
            <a:avLst/>
          </a:prstGeom>
          <a:noFill/>
          <a:ln>
            <a:noFill/>
          </a:ln>
        </p:spPr>
        <p:txBody>
          <a:bodyPr spcFirstLastPara="1" wrap="square" lIns="0" tIns="0" rIns="0" bIns="0" anchor="t" anchorCtr="0">
            <a:noAutofit/>
          </a:bodyPr>
          <a:lstStyle/>
          <a:p>
            <a:pPr marL="0" marR="0" lvl="0" indent="0" algn="l" rtl="0">
              <a:lnSpc>
                <a:spcPct val="212500"/>
              </a:lnSpc>
              <a:spcBef>
                <a:spcPts val="0"/>
              </a:spcBef>
              <a:spcAft>
                <a:spcPts val="0"/>
              </a:spcAft>
              <a:buClr>
                <a:srgbClr val="000000"/>
              </a:buClr>
              <a:buSzPts val="1200"/>
              <a:buFont typeface="Arial"/>
              <a:buNone/>
            </a:pPr>
            <a:r>
              <a:rPr lang="en-US" sz="1200" b="0" i="0" u="none" strike="noStrike" cap="none">
                <a:solidFill>
                  <a:srgbClr val="1B587D"/>
                </a:solidFill>
                <a:latin typeface="Roboto"/>
                <a:ea typeface="Roboto"/>
                <a:cs typeface="Roboto"/>
                <a:sym typeface="Roboto"/>
              </a:rPr>
              <a:t>Trigger immediate alerts for abnormal air quality conditions (e.g., high CO₂, smoke detection).</a:t>
            </a:r>
            <a:endParaRPr sz="1200" b="0" i="0" u="none" strike="noStrike" cap="none">
              <a:solidFill>
                <a:srgbClr val="1B587D"/>
              </a:solidFill>
              <a:latin typeface="Arial"/>
              <a:ea typeface="Arial"/>
              <a:cs typeface="Arial"/>
              <a:sym typeface="Arial"/>
            </a:endParaRPr>
          </a:p>
        </p:txBody>
      </p:sp>
      <p:sp>
        <p:nvSpPr>
          <p:cNvPr id="409" name="Google Shape;409;p9"/>
          <p:cNvSpPr/>
          <p:nvPr/>
        </p:nvSpPr>
        <p:spPr>
          <a:xfrm>
            <a:off x="974854" y="3135953"/>
            <a:ext cx="4124920" cy="318849"/>
          </a:xfrm>
          <a:prstGeom prst="rect">
            <a:avLst/>
          </a:prstGeom>
          <a:noFill/>
          <a:ln>
            <a:noFill/>
          </a:ln>
        </p:spPr>
        <p:txBody>
          <a:bodyPr spcFirstLastPara="1" wrap="square" lIns="0" tIns="0" rIns="0" bIns="0" anchor="t" anchorCtr="0">
            <a:noAutofit/>
          </a:bodyPr>
          <a:lstStyle/>
          <a:p>
            <a:pPr marL="0" marR="0" lvl="0" indent="0" algn="l" rtl="0">
              <a:lnSpc>
                <a:spcPct val="178571"/>
              </a:lnSpc>
              <a:spcBef>
                <a:spcPts val="0"/>
              </a:spcBef>
              <a:spcAft>
                <a:spcPts val="0"/>
              </a:spcAft>
              <a:buClr>
                <a:srgbClr val="000000"/>
              </a:buClr>
              <a:buSzPts val="1400"/>
              <a:buFont typeface="Arial"/>
              <a:buNone/>
            </a:pPr>
            <a:r>
              <a:rPr lang="en-US" sz="1400" b="1" i="0" u="none" strike="noStrike" cap="none">
                <a:solidFill>
                  <a:srgbClr val="15213F"/>
                </a:solidFill>
                <a:latin typeface="Quicksand"/>
                <a:ea typeface="Quicksand"/>
                <a:cs typeface="Quicksand"/>
                <a:sym typeface="Quicksand"/>
              </a:rPr>
              <a:t>Recommendations &amp; Notifications</a:t>
            </a:r>
            <a:endParaRPr sz="1400" b="1" i="0" u="none" strike="noStrike" cap="none">
              <a:solidFill>
                <a:srgbClr val="000000"/>
              </a:solidFill>
              <a:latin typeface="Quicksand"/>
              <a:ea typeface="Quicksand"/>
              <a:cs typeface="Quicksand"/>
              <a:sym typeface="Quicksand"/>
            </a:endParaRPr>
          </a:p>
        </p:txBody>
      </p:sp>
      <p:sp>
        <p:nvSpPr>
          <p:cNvPr id="410" name="Google Shape;410;p9"/>
          <p:cNvSpPr/>
          <p:nvPr/>
        </p:nvSpPr>
        <p:spPr>
          <a:xfrm>
            <a:off x="518546" y="3443880"/>
            <a:ext cx="7026900" cy="326708"/>
          </a:xfrm>
          <a:prstGeom prst="rect">
            <a:avLst/>
          </a:prstGeom>
          <a:noFill/>
          <a:ln>
            <a:noFill/>
          </a:ln>
        </p:spPr>
        <p:txBody>
          <a:bodyPr spcFirstLastPara="1" wrap="square" lIns="0" tIns="0" rIns="0" bIns="0" anchor="t" anchorCtr="0">
            <a:noAutofit/>
          </a:bodyPr>
          <a:lstStyle/>
          <a:p>
            <a:pPr marL="0" marR="0" lvl="0" indent="0" algn="l" rtl="0">
              <a:lnSpc>
                <a:spcPct val="212500"/>
              </a:lnSpc>
              <a:spcBef>
                <a:spcPts val="0"/>
              </a:spcBef>
              <a:spcAft>
                <a:spcPts val="0"/>
              </a:spcAft>
              <a:buClr>
                <a:srgbClr val="000000"/>
              </a:buClr>
              <a:buSzPts val="1200"/>
              <a:buFont typeface="Arial"/>
              <a:buNone/>
            </a:pPr>
            <a:r>
              <a:rPr lang="en-US" sz="1200" b="0" i="0" u="none" strike="noStrike" cap="none">
                <a:solidFill>
                  <a:srgbClr val="1B587D"/>
                </a:solidFill>
                <a:latin typeface="Roboto"/>
                <a:ea typeface="Roboto"/>
                <a:cs typeface="Roboto"/>
                <a:sym typeface="Roboto"/>
              </a:rPr>
              <a:t>Send actionable recommendations or notifications for manual intervention (e.g., ventilation activation).</a:t>
            </a:r>
            <a:endParaRPr sz="1200" b="0" i="0" u="none" strike="noStrike" cap="none">
              <a:solidFill>
                <a:srgbClr val="1B587D"/>
              </a:solidFill>
              <a:latin typeface="Arial"/>
              <a:ea typeface="Arial"/>
              <a:cs typeface="Arial"/>
              <a:sym typeface="Arial"/>
            </a:endParaRPr>
          </a:p>
        </p:txBody>
      </p:sp>
      <p:sp>
        <p:nvSpPr>
          <p:cNvPr id="411" name="Google Shape;411;p9"/>
          <p:cNvSpPr/>
          <p:nvPr/>
        </p:nvSpPr>
        <p:spPr>
          <a:xfrm>
            <a:off x="974854" y="3789096"/>
            <a:ext cx="2551748" cy="318849"/>
          </a:xfrm>
          <a:prstGeom prst="rect">
            <a:avLst/>
          </a:prstGeom>
          <a:noFill/>
          <a:ln>
            <a:noFill/>
          </a:ln>
        </p:spPr>
        <p:txBody>
          <a:bodyPr spcFirstLastPara="1" wrap="square" lIns="0" tIns="0" rIns="0" bIns="0" anchor="t" anchorCtr="0">
            <a:noAutofit/>
          </a:bodyPr>
          <a:lstStyle/>
          <a:p>
            <a:pPr marL="0" marR="0" lvl="0" indent="0" algn="l" rtl="0">
              <a:lnSpc>
                <a:spcPct val="208333"/>
              </a:lnSpc>
              <a:spcBef>
                <a:spcPts val="0"/>
              </a:spcBef>
              <a:spcAft>
                <a:spcPts val="0"/>
              </a:spcAft>
              <a:buClr>
                <a:srgbClr val="000000"/>
              </a:buClr>
              <a:buSzPts val="1200"/>
              <a:buFont typeface="Arial"/>
              <a:buNone/>
            </a:pPr>
            <a:r>
              <a:rPr lang="en-US" sz="1400" b="1" i="0" u="none" strike="noStrike" cap="none">
                <a:solidFill>
                  <a:srgbClr val="15213F"/>
                </a:solidFill>
                <a:latin typeface="Roboto Slab"/>
                <a:ea typeface="Roboto Slab"/>
                <a:cs typeface="Roboto Slab"/>
                <a:sym typeface="Roboto Slab"/>
              </a:rPr>
              <a:t>Data and Actions Logging</a:t>
            </a:r>
            <a:endParaRPr sz="1400" b="1" i="0" u="none" strike="noStrike" cap="none">
              <a:solidFill>
                <a:srgbClr val="000000"/>
              </a:solidFill>
              <a:latin typeface="Arial"/>
              <a:ea typeface="Arial"/>
              <a:cs typeface="Arial"/>
              <a:sym typeface="Arial"/>
            </a:endParaRPr>
          </a:p>
        </p:txBody>
      </p:sp>
      <p:sp>
        <p:nvSpPr>
          <p:cNvPr id="412" name="Google Shape;412;p9"/>
          <p:cNvSpPr/>
          <p:nvPr/>
        </p:nvSpPr>
        <p:spPr>
          <a:xfrm>
            <a:off x="518546" y="4139658"/>
            <a:ext cx="7026900" cy="326708"/>
          </a:xfrm>
          <a:prstGeom prst="rect">
            <a:avLst/>
          </a:prstGeom>
          <a:noFill/>
          <a:ln>
            <a:noFill/>
          </a:ln>
        </p:spPr>
        <p:txBody>
          <a:bodyPr spcFirstLastPara="1" wrap="square" lIns="0" tIns="0" rIns="0" bIns="0" anchor="t" anchorCtr="0">
            <a:noAutofit/>
          </a:bodyPr>
          <a:lstStyle/>
          <a:p>
            <a:pPr marL="0" marR="0" lvl="0" indent="0" algn="l" rtl="0">
              <a:lnSpc>
                <a:spcPct val="212500"/>
              </a:lnSpc>
              <a:spcBef>
                <a:spcPts val="0"/>
              </a:spcBef>
              <a:spcAft>
                <a:spcPts val="0"/>
              </a:spcAft>
              <a:buClr>
                <a:srgbClr val="000000"/>
              </a:buClr>
              <a:buSzPts val="1200"/>
              <a:buFont typeface="Arial"/>
              <a:buNone/>
            </a:pPr>
            <a:r>
              <a:rPr lang="en-US" sz="1200" b="0" i="0" u="none" strike="noStrike" cap="none">
                <a:solidFill>
                  <a:srgbClr val="1B587D"/>
                </a:solidFill>
                <a:latin typeface="Roboto"/>
                <a:ea typeface="Roboto"/>
                <a:cs typeface="Roboto"/>
                <a:sym typeface="Roboto"/>
              </a:rPr>
              <a:t>Log all sensor readings, alerts and agent actions for historical analysis and review.</a:t>
            </a:r>
            <a:endParaRPr sz="1200" b="0" i="0" u="none" strike="noStrike" cap="none">
              <a:solidFill>
                <a:srgbClr val="1B587D"/>
              </a:solidFill>
              <a:latin typeface="Arial"/>
              <a:ea typeface="Arial"/>
              <a:cs typeface="Arial"/>
              <a:sym typeface="Arial"/>
            </a:endParaRPr>
          </a:p>
        </p:txBody>
      </p:sp>
      <p:sp>
        <p:nvSpPr>
          <p:cNvPr id="413" name="Google Shape;413;p9"/>
          <p:cNvSpPr/>
          <p:nvPr/>
        </p:nvSpPr>
        <p:spPr>
          <a:xfrm>
            <a:off x="518546" y="1706481"/>
            <a:ext cx="239400" cy="239400"/>
          </a:xfrm>
          <a:prstGeom prst="star4">
            <a:avLst>
              <a:gd name="adj" fmla="val 15727"/>
            </a:avLst>
          </a:prstGeom>
          <a:noFill/>
          <a:ln w="19050" cap="flat" cmpd="sng">
            <a:solidFill>
              <a:srgbClr val="A5A5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2"/>
              </a:solidFill>
              <a:latin typeface="Quicksand"/>
              <a:ea typeface="Quicksand"/>
              <a:cs typeface="Quicksand"/>
              <a:sym typeface="Quicksand"/>
            </a:endParaRPr>
          </a:p>
        </p:txBody>
      </p:sp>
      <p:sp>
        <p:nvSpPr>
          <p:cNvPr id="414" name="Google Shape;414;p9"/>
          <p:cNvSpPr/>
          <p:nvPr/>
        </p:nvSpPr>
        <p:spPr>
          <a:xfrm>
            <a:off x="518545" y="2395617"/>
            <a:ext cx="239400" cy="239400"/>
          </a:xfrm>
          <a:prstGeom prst="star4">
            <a:avLst>
              <a:gd name="adj" fmla="val 15727"/>
            </a:avLst>
          </a:prstGeom>
          <a:noFill/>
          <a:ln w="19050" cap="flat" cmpd="sng">
            <a:solidFill>
              <a:srgbClr val="A5A5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2"/>
              </a:solidFill>
              <a:latin typeface="Quicksand"/>
              <a:ea typeface="Quicksand"/>
              <a:cs typeface="Quicksand"/>
              <a:sym typeface="Quicksand"/>
            </a:endParaRPr>
          </a:p>
        </p:txBody>
      </p:sp>
      <p:sp>
        <p:nvSpPr>
          <p:cNvPr id="415" name="Google Shape;415;p9"/>
          <p:cNvSpPr/>
          <p:nvPr/>
        </p:nvSpPr>
        <p:spPr>
          <a:xfrm>
            <a:off x="518545" y="3185972"/>
            <a:ext cx="239400" cy="239400"/>
          </a:xfrm>
          <a:prstGeom prst="star4">
            <a:avLst>
              <a:gd name="adj" fmla="val 15727"/>
            </a:avLst>
          </a:prstGeom>
          <a:noFill/>
          <a:ln w="19050" cap="flat" cmpd="sng">
            <a:solidFill>
              <a:srgbClr val="A5A5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2"/>
              </a:solidFill>
              <a:latin typeface="Quicksand"/>
              <a:ea typeface="Quicksand"/>
              <a:cs typeface="Quicksand"/>
              <a:sym typeface="Quicksand"/>
            </a:endParaRPr>
          </a:p>
        </p:txBody>
      </p:sp>
      <p:sp>
        <p:nvSpPr>
          <p:cNvPr id="416" name="Google Shape;416;p9"/>
          <p:cNvSpPr/>
          <p:nvPr/>
        </p:nvSpPr>
        <p:spPr>
          <a:xfrm>
            <a:off x="518545" y="3901573"/>
            <a:ext cx="239400" cy="239400"/>
          </a:xfrm>
          <a:prstGeom prst="star4">
            <a:avLst>
              <a:gd name="adj" fmla="val 15727"/>
            </a:avLst>
          </a:prstGeom>
          <a:noFill/>
          <a:ln w="19050" cap="flat" cmpd="sng">
            <a:solidFill>
              <a:srgbClr val="A5A5A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2"/>
              </a:solidFill>
              <a:latin typeface="Quicksand"/>
              <a:ea typeface="Quicksand"/>
              <a:cs typeface="Quicksand"/>
              <a:sym typeface="Quicksand"/>
            </a:endParaRPr>
          </a:p>
        </p:txBody>
      </p:sp>
    </p:spTree>
  </p:cSld>
  <p:clrMapOvr>
    <a:masterClrMapping/>
  </p:clrMapOvr>
</p:sld>
</file>

<file path=ppt/theme/theme1.xml><?xml version="1.0" encoding="utf-8"?>
<a:theme xmlns:a="http://schemas.openxmlformats.org/drawingml/2006/main" name="Elegant Bachelor Thesis by Slidesgo">
  <a:themeElements>
    <a:clrScheme name="Simple Light">
      <a:dk1>
        <a:srgbClr val="5C5C5F"/>
      </a:dk1>
      <a:lt1>
        <a:srgbClr val="CFDEE7"/>
      </a:lt1>
      <a:dk2>
        <a:srgbClr val="809FAF"/>
      </a:dk2>
      <a:lt2>
        <a:srgbClr val="FAFAFA"/>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1436</Words>
  <Application>Microsoft Office PowerPoint</Application>
  <PresentationFormat>On-screen Show (16:9)</PresentationFormat>
  <Paragraphs>315</Paragraphs>
  <Slides>24</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Quicksand</vt:lpstr>
      <vt:lpstr>Nunito Light</vt:lpstr>
      <vt:lpstr>Arial</vt:lpstr>
      <vt:lpstr>Roboto</vt:lpstr>
      <vt:lpstr>Mulish</vt:lpstr>
      <vt:lpstr>PT Sans</vt:lpstr>
      <vt:lpstr>Calibri</vt:lpstr>
      <vt:lpstr>Courier New</vt:lpstr>
      <vt:lpstr>Roboto Slab</vt:lpstr>
      <vt:lpstr>Bebas Neue</vt:lpstr>
      <vt:lpstr>Elegant Bachelor Thesis by Slidesgo</vt:lpstr>
      <vt:lpstr>Smart IoT Robot for Environmental Monitoring</vt:lpstr>
      <vt:lpstr>What is TAMK?</vt:lpstr>
      <vt:lpstr>Problem Statement &amp; Motivation</vt:lpstr>
      <vt:lpstr>Innovation</vt:lpstr>
      <vt:lpstr>Project Objectives</vt:lpstr>
      <vt:lpstr>Existing Systems &amp; Gaps</vt:lpstr>
      <vt:lpstr>Current Progress</vt:lpstr>
      <vt:lpstr>System Architecture </vt:lpstr>
      <vt:lpstr>Functional Requirements </vt:lpstr>
      <vt:lpstr>Non-Functional Requirements</vt:lpstr>
      <vt:lpstr>Challenges We Faced </vt:lpstr>
      <vt:lpstr>Machine Learning Framework </vt:lpstr>
      <vt:lpstr>Occupancy Detection </vt:lpstr>
      <vt:lpstr>Room Occupancy Estimation: Model Performance </vt:lpstr>
      <vt:lpstr>Health Index &amp; Decision Logic </vt:lpstr>
      <vt:lpstr>Air Quality Classification: Regression Model Performance </vt:lpstr>
      <vt:lpstr>Smoke and Fire Detection </vt:lpstr>
      <vt:lpstr>Smoke Detection: Model Performance </vt:lpstr>
      <vt:lpstr>Success Criteria &amp; Impact </vt:lpstr>
      <vt:lpstr>Use Case: </vt:lpstr>
      <vt:lpstr>PowerPoint Presentation</vt:lpstr>
      <vt:lpstr>Activity</vt:lpstr>
      <vt:lpstr>What's Next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Amal Kandeel</dc:creator>
  <cp:lastModifiedBy>מוחמד ג'אבר</cp:lastModifiedBy>
  <cp:revision>1</cp:revision>
  <dcterms:modified xsi:type="dcterms:W3CDTF">2025-07-28T12:31:43Z</dcterms:modified>
</cp:coreProperties>
</file>